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6" r:id="rId2"/>
  </p:sldMasterIdLst>
  <p:sldIdLst>
    <p:sldId id="277" r:id="rId3"/>
    <p:sldId id="284" r:id="rId4"/>
    <p:sldId id="285" r:id="rId5"/>
    <p:sldId id="286" r:id="rId6"/>
    <p:sldId id="287" r:id="rId7"/>
    <p:sldId id="288" r:id="rId8"/>
    <p:sldId id="278" r:id="rId9"/>
    <p:sldId id="279" r:id="rId10"/>
    <p:sldId id="280" r:id="rId11"/>
    <p:sldId id="281" r:id="rId12"/>
    <p:sldId id="282" r:id="rId13"/>
    <p:sldId id="283" r:id="rId14"/>
    <p:sldId id="289" r:id="rId15"/>
    <p:sldId id="274" r:id="rId16"/>
    <p:sldId id="275" r:id="rId17"/>
    <p:sldId id="290" r:id="rId18"/>
    <p:sldId id="291" r:id="rId19"/>
    <p:sldId id="292" r:id="rId20"/>
    <p:sldId id="293" r:id="rId21"/>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7" d="100"/>
          <a:sy n="87" d="100"/>
        </p:scale>
        <p:origin x="-73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pPr>
              <a:defRPr/>
            </a:pPr>
            <a:fld id="{61244683-9EC0-43A2-B492-785239869D36}" type="slidenum">
              <a:rPr lang="sr-Latn-CS"/>
              <a:pPr>
                <a:defRPr/>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pPr>
              <a:defRPr/>
            </a:pPr>
            <a:fld id="{56783B98-2291-46E6-B4D9-B2C57A7C708D}" type="slidenum">
              <a:rPr lang="sr-Latn-CS"/>
              <a:pPr>
                <a:defRPr/>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pPr>
              <a:defRPr/>
            </a:pPr>
            <a:fld id="{804DC2F6-E925-4F7E-8514-6BB1875D2DB8}" type="slidenum">
              <a:rPr lang="sr-Latn-CS"/>
              <a:pPr>
                <a:defRPr/>
              </a:pPr>
              <a:t>‹#›</a:t>
            </a:fld>
            <a:endParaRPr lang="sr-Latn-C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endParaRPr lang="en-US"/>
          </a:p>
        </p:txBody>
      </p:sp>
      <p:pic>
        <p:nvPicPr>
          <p:cNvPr id="20" name="Picture 72" descr="ts-logo-izbor"/>
          <p:cNvPicPr>
            <a:picLocks noChangeAspect="1" noChangeArrowheads="1"/>
          </p:cNvPicPr>
          <p:nvPr userDrawn="1"/>
        </p:nvPicPr>
        <p:blipFill>
          <a:blip r:embed="rId2"/>
          <a:srcRect/>
          <a:stretch>
            <a:fillRect/>
          </a:stretch>
        </p:blipFill>
        <p:spPr bwMode="auto">
          <a:xfrm>
            <a:off x="6443663" y="6454775"/>
            <a:ext cx="1981200" cy="403225"/>
          </a:xfrm>
          <a:prstGeom prst="rect">
            <a:avLst/>
          </a:prstGeom>
          <a:solidFill>
            <a:schemeClr val="tx1"/>
          </a:solidFill>
          <a:ln w="9525">
            <a:noFill/>
            <a:miter lim="800000"/>
            <a:headEnd/>
            <a:tailEnd/>
          </a:ln>
        </p:spPr>
      </p:pic>
      <p:sp>
        <p:nvSpPr>
          <p:cNvPr id="19458" name="Rectangle 2"/>
          <p:cNvSpPr>
            <a:spLocks noGrp="1" noChangeArrowheads="1"/>
          </p:cNvSpPr>
          <p:nvPr>
            <p:ph type="ctrTitle"/>
          </p:nvPr>
        </p:nvSpPr>
        <p:spPr>
          <a:xfrm>
            <a:off x="2895600" y="1371600"/>
            <a:ext cx="5867400" cy="2286000"/>
          </a:xfrm>
        </p:spPr>
        <p:txBody>
          <a:bodyPr/>
          <a:lstStyle>
            <a:lvl1pPr>
              <a:defRPr sz="4500"/>
            </a:lvl1pPr>
          </a:lstStyle>
          <a:p>
            <a:pPr lvl="0"/>
            <a:r>
              <a:rPr lang="sr-Latn-CS" noProof="0" smtClean="0"/>
              <a:t>Click to edit Master title style</a:t>
            </a:r>
          </a:p>
        </p:txBody>
      </p:sp>
      <p:sp>
        <p:nvSpPr>
          <p:cNvPr id="19459"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pPr lvl="0"/>
            <a:r>
              <a:rPr lang="sr-Latn-CS" noProof="0" smtClean="0"/>
              <a:t>Click to edit Master subtitle style</a:t>
            </a:r>
          </a:p>
        </p:txBody>
      </p:sp>
      <p:sp>
        <p:nvSpPr>
          <p:cNvPr id="21" name="Rectangle 4"/>
          <p:cNvSpPr>
            <a:spLocks noGrp="1" noChangeArrowheads="1"/>
          </p:cNvSpPr>
          <p:nvPr>
            <p:ph type="dt" sz="half" idx="10"/>
          </p:nvPr>
        </p:nvSpPr>
        <p:spPr>
          <a:xfrm>
            <a:off x="457200" y="6248400"/>
            <a:ext cx="21336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sr-Latn-CS"/>
          </a:p>
        </p:txBody>
      </p:sp>
      <p:sp>
        <p:nvSpPr>
          <p:cNvPr id="22" name="Rectangle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sr-Latn-CS"/>
          </a:p>
        </p:txBody>
      </p:sp>
      <p:sp>
        <p:nvSpPr>
          <p:cNvPr id="23" name="Rectangle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fld id="{44A953CF-FC33-45BF-BC4B-4C2765676C12}" type="slidenum">
              <a:rPr lang="sr-Latn-CS"/>
              <a:pPr>
                <a:defRPr/>
              </a:pPr>
              <a:t>‹#›</a:t>
            </a:fld>
            <a:endParaRPr lang="sr-Latn-C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4"/>
          <p:cNvSpPr txBox="1">
            <a:spLocks/>
          </p:cNvSpPr>
          <p:nvPr userDrawn="1"/>
        </p:nvSpPr>
        <p:spPr bwMode="auto">
          <a:xfrm>
            <a:off x="6705600" y="6248400"/>
            <a:ext cx="1981200"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defPPr>
              <a:defRPr lang="sr-Latn-CS"/>
            </a:defPPr>
            <a:lvl1pPr algn="r" rtl="0" fontAlgn="base">
              <a:spcBef>
                <a:spcPct val="0"/>
              </a:spcBef>
              <a:spcAft>
                <a:spcPct val="0"/>
              </a:spcAft>
              <a:defRPr sz="1200" kern="1200">
                <a:solidFill>
                  <a:schemeClr val="tx2"/>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2890084C-0232-4290-BC25-5512F5A46290}" type="slidenum">
              <a:rPr lang="sr-Latn-CS" smtClean="0"/>
              <a:pPr>
                <a:defRPr/>
              </a:pPr>
              <a:t>‹#›</a:t>
            </a:fld>
            <a:endParaRPr lang="sr-Latn-CS" smtClean="0"/>
          </a:p>
        </p:txBody>
      </p:sp>
      <p:sp>
        <p:nvSpPr>
          <p:cNvPr id="5" name="Slide Number Placeholder 4"/>
          <p:cNvSpPr txBox="1">
            <a:spLocks/>
          </p:cNvSpPr>
          <p:nvPr userDrawn="1"/>
        </p:nvSpPr>
        <p:spPr bwMode="auto">
          <a:xfrm>
            <a:off x="6705600" y="64008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defPPr>
              <a:defRPr lang="sr-Latn-CS"/>
            </a:defPPr>
            <a:lvl1pPr algn="r" rtl="0" fontAlgn="base">
              <a:spcBef>
                <a:spcPct val="0"/>
              </a:spcBef>
              <a:spcAft>
                <a:spcPct val="0"/>
              </a:spcAft>
              <a:defRPr sz="1200" kern="1200">
                <a:solidFill>
                  <a:schemeClr val="tx2"/>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0D5D6CC-7383-4F52-B9DE-B5E010538D5A}" type="slidenum">
              <a:rPr lang="sr-Latn-CS" smtClean="0"/>
              <a:pPr>
                <a:defRPr/>
              </a:pPr>
              <a:t>‹#›</a:t>
            </a:fld>
            <a:endParaRPr lang="sr-Latn-CS" smtClean="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3"/>
          <p:cNvSpPr>
            <a:spLocks noGrp="1"/>
          </p:cNvSpPr>
          <p:nvPr>
            <p:ph type="ftr"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dirty="0" smtClean="0"/>
            </a:lvl1pPr>
          </a:lstStyle>
          <a:p>
            <a:pPr>
              <a:defRPr/>
            </a:pPr>
            <a:endParaRPr lang="sr-Latn-CS"/>
          </a:p>
        </p:txBody>
      </p:sp>
      <p:sp>
        <p:nvSpPr>
          <p:cNvPr id="7" name="Slide Number Placeholder 4"/>
          <p:cNvSpPr>
            <a:spLocks noGrp="1"/>
          </p:cNvSpPr>
          <p:nvPr>
            <p:ph type="sldNum" sz="quarter" idx="11"/>
          </p:nvPr>
        </p:nvSpPr>
        <p:spPr>
          <a:xfrm>
            <a:off x="6516688" y="5732463"/>
            <a:ext cx="21336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fld id="{0354FA72-2504-47E0-B85A-698BF70F2EAD}" type="slidenum">
              <a:rPr lang="sr-Latn-CS"/>
              <a:pPr>
                <a:defRPr/>
              </a:pPr>
              <a:t>‹#›</a:t>
            </a:fld>
            <a:endParaRPr lang="sr-Latn-CS"/>
          </a:p>
        </p:txBody>
      </p:sp>
      <p:sp>
        <p:nvSpPr>
          <p:cNvPr id="8" name="Date Placeholder 5"/>
          <p:cNvSpPr>
            <a:spLocks noGrp="1"/>
          </p:cNvSpPr>
          <p:nvPr>
            <p:ph type="dt" sz="half"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sr-Latn-C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sr-Latn-CS"/>
          </a:p>
        </p:txBody>
      </p:sp>
      <p:sp>
        <p:nvSpPr>
          <p:cNvPr id="5" name="Rectangle 5"/>
          <p:cNvSpPr>
            <a:spLocks noGrp="1" noChangeArrowheads="1"/>
          </p:cNvSpPr>
          <p:nvPr>
            <p:ph type="sldNum" sz="quarter" idx="11"/>
          </p:nvPr>
        </p:nvSpPr>
        <p:spPr>
          <a:ln/>
        </p:spPr>
        <p:txBody>
          <a:bodyPr/>
          <a:lstStyle>
            <a:lvl1pPr>
              <a:defRPr/>
            </a:lvl1pPr>
          </a:lstStyle>
          <a:p>
            <a:pPr>
              <a:defRPr/>
            </a:pPr>
            <a:fld id="{3BD33820-FF56-4660-ABFC-E730FF607248}" type="slidenum">
              <a:rPr lang="sr-Latn-CS"/>
              <a:pPr>
                <a:defRPr/>
              </a:pPr>
              <a:t>‹#›</a:t>
            </a:fld>
            <a:endParaRPr lang="sr-Latn-CS"/>
          </a:p>
        </p:txBody>
      </p:sp>
      <p:sp>
        <p:nvSpPr>
          <p:cNvPr id="6"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sr-Latn-CS"/>
          </a:p>
        </p:txBody>
      </p:sp>
      <p:sp>
        <p:nvSpPr>
          <p:cNvPr id="6" name="Rectangle 5"/>
          <p:cNvSpPr>
            <a:spLocks noGrp="1" noChangeArrowheads="1"/>
          </p:cNvSpPr>
          <p:nvPr>
            <p:ph type="sldNum" sz="quarter" idx="11"/>
          </p:nvPr>
        </p:nvSpPr>
        <p:spPr>
          <a:ln/>
        </p:spPr>
        <p:txBody>
          <a:bodyPr/>
          <a:lstStyle>
            <a:lvl1pPr>
              <a:defRPr/>
            </a:lvl1pPr>
          </a:lstStyle>
          <a:p>
            <a:pPr>
              <a:defRPr/>
            </a:pPr>
            <a:fld id="{388E1B75-CD4E-4D0D-8647-B8E7E57F7BB2}" type="slidenum">
              <a:rPr lang="sr-Latn-CS"/>
              <a:pPr>
                <a:defRPr/>
              </a:pPr>
              <a:t>‹#›</a:t>
            </a:fld>
            <a:endParaRPr lang="sr-Latn-CS"/>
          </a:p>
        </p:txBody>
      </p:sp>
      <p:sp>
        <p:nvSpPr>
          <p:cNvPr id="7"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sr-Latn-CS"/>
          </a:p>
        </p:txBody>
      </p:sp>
      <p:sp>
        <p:nvSpPr>
          <p:cNvPr id="8" name="Rectangle 5"/>
          <p:cNvSpPr>
            <a:spLocks noGrp="1" noChangeArrowheads="1"/>
          </p:cNvSpPr>
          <p:nvPr>
            <p:ph type="sldNum" sz="quarter" idx="11"/>
          </p:nvPr>
        </p:nvSpPr>
        <p:spPr>
          <a:ln/>
        </p:spPr>
        <p:txBody>
          <a:bodyPr/>
          <a:lstStyle>
            <a:lvl1pPr>
              <a:defRPr/>
            </a:lvl1pPr>
          </a:lstStyle>
          <a:p>
            <a:pPr>
              <a:defRPr/>
            </a:pPr>
            <a:fld id="{43CA1ADD-068B-45F2-9DF5-2E05ED38B09B}" type="slidenum">
              <a:rPr lang="sr-Latn-CS"/>
              <a:pPr>
                <a:defRPr/>
              </a:pPr>
              <a:t>‹#›</a:t>
            </a:fld>
            <a:endParaRPr lang="sr-Latn-CS"/>
          </a:p>
        </p:txBody>
      </p:sp>
      <p:sp>
        <p:nvSpPr>
          <p:cNvPr id="9"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sr-Latn-CS"/>
          </a:p>
        </p:txBody>
      </p:sp>
      <p:sp>
        <p:nvSpPr>
          <p:cNvPr id="4" name="Rectangle 5"/>
          <p:cNvSpPr>
            <a:spLocks noGrp="1" noChangeArrowheads="1"/>
          </p:cNvSpPr>
          <p:nvPr>
            <p:ph type="sldNum" sz="quarter" idx="11"/>
          </p:nvPr>
        </p:nvSpPr>
        <p:spPr>
          <a:ln/>
        </p:spPr>
        <p:txBody>
          <a:bodyPr/>
          <a:lstStyle>
            <a:lvl1pPr>
              <a:defRPr/>
            </a:lvl1pPr>
          </a:lstStyle>
          <a:p>
            <a:pPr>
              <a:defRPr/>
            </a:pPr>
            <a:fld id="{D29819AB-690F-442E-B7B6-8F9E76A04EBA}" type="slidenum">
              <a:rPr lang="sr-Latn-CS"/>
              <a:pPr>
                <a:defRPr/>
              </a:pPr>
              <a:t>‹#›</a:t>
            </a:fld>
            <a:endParaRPr lang="sr-Latn-CS"/>
          </a:p>
        </p:txBody>
      </p:sp>
      <p:sp>
        <p:nvSpPr>
          <p:cNvPr id="5"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sr-Latn-CS"/>
          </a:p>
        </p:txBody>
      </p:sp>
      <p:sp>
        <p:nvSpPr>
          <p:cNvPr id="3" name="Rectangle 5"/>
          <p:cNvSpPr>
            <a:spLocks noGrp="1" noChangeArrowheads="1"/>
          </p:cNvSpPr>
          <p:nvPr>
            <p:ph type="sldNum" sz="quarter" idx="11"/>
          </p:nvPr>
        </p:nvSpPr>
        <p:spPr>
          <a:ln/>
        </p:spPr>
        <p:txBody>
          <a:bodyPr/>
          <a:lstStyle>
            <a:lvl1pPr>
              <a:defRPr/>
            </a:lvl1pPr>
          </a:lstStyle>
          <a:p>
            <a:pPr>
              <a:defRPr/>
            </a:pPr>
            <a:fld id="{82BE8D81-0817-4AD5-946F-12086F7EE3A1}" type="slidenum">
              <a:rPr lang="sr-Latn-CS"/>
              <a:pPr>
                <a:defRPr/>
              </a:pPr>
              <a:t>‹#›</a:t>
            </a:fld>
            <a:endParaRPr lang="sr-Latn-CS"/>
          </a:p>
        </p:txBody>
      </p:sp>
      <p:sp>
        <p:nvSpPr>
          <p:cNvPr id="4"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sr-Latn-CS"/>
          </a:p>
        </p:txBody>
      </p:sp>
      <p:sp>
        <p:nvSpPr>
          <p:cNvPr id="6" name="Rectangle 5"/>
          <p:cNvSpPr>
            <a:spLocks noGrp="1" noChangeArrowheads="1"/>
          </p:cNvSpPr>
          <p:nvPr>
            <p:ph type="sldNum" sz="quarter" idx="11"/>
          </p:nvPr>
        </p:nvSpPr>
        <p:spPr>
          <a:ln/>
        </p:spPr>
        <p:txBody>
          <a:bodyPr/>
          <a:lstStyle>
            <a:lvl1pPr>
              <a:defRPr/>
            </a:lvl1pPr>
          </a:lstStyle>
          <a:p>
            <a:pPr>
              <a:defRPr/>
            </a:pPr>
            <a:fld id="{95E4746F-1404-4930-B6C2-B51DF38A53CA}" type="slidenum">
              <a:rPr lang="sr-Latn-CS"/>
              <a:pPr>
                <a:defRPr/>
              </a:pPr>
              <a:t>‹#›</a:t>
            </a:fld>
            <a:endParaRPr lang="sr-Latn-CS"/>
          </a:p>
        </p:txBody>
      </p:sp>
      <p:sp>
        <p:nvSpPr>
          <p:cNvPr id="7"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pPr>
              <a:defRPr/>
            </a:pPr>
            <a:fld id="{ECC6403C-2C98-4645-A3B5-9A1CE321272A}" type="slidenum">
              <a:rPr lang="sr-Latn-CS"/>
              <a:pPr>
                <a:defRPr/>
              </a:pPr>
              <a:t>‹#›</a:t>
            </a:fld>
            <a:endParaRPr lang="sr-Latn-C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sr-Latn-CS"/>
          </a:p>
        </p:txBody>
      </p:sp>
      <p:sp>
        <p:nvSpPr>
          <p:cNvPr id="6" name="Rectangle 5"/>
          <p:cNvSpPr>
            <a:spLocks noGrp="1" noChangeArrowheads="1"/>
          </p:cNvSpPr>
          <p:nvPr>
            <p:ph type="sldNum" sz="quarter" idx="11"/>
          </p:nvPr>
        </p:nvSpPr>
        <p:spPr>
          <a:ln/>
        </p:spPr>
        <p:txBody>
          <a:bodyPr/>
          <a:lstStyle>
            <a:lvl1pPr>
              <a:defRPr/>
            </a:lvl1pPr>
          </a:lstStyle>
          <a:p>
            <a:pPr>
              <a:defRPr/>
            </a:pPr>
            <a:fld id="{903807DF-46CC-4D79-BF3D-DBF8831D3680}" type="slidenum">
              <a:rPr lang="sr-Latn-CS"/>
              <a:pPr>
                <a:defRPr/>
              </a:pPr>
              <a:t>‹#›</a:t>
            </a:fld>
            <a:endParaRPr lang="sr-Latn-CS"/>
          </a:p>
        </p:txBody>
      </p:sp>
      <p:sp>
        <p:nvSpPr>
          <p:cNvPr id="7"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sr-Latn-CS"/>
          </a:p>
        </p:txBody>
      </p:sp>
      <p:sp>
        <p:nvSpPr>
          <p:cNvPr id="5" name="Rectangle 5"/>
          <p:cNvSpPr>
            <a:spLocks noGrp="1" noChangeArrowheads="1"/>
          </p:cNvSpPr>
          <p:nvPr>
            <p:ph type="sldNum" sz="quarter" idx="11"/>
          </p:nvPr>
        </p:nvSpPr>
        <p:spPr>
          <a:ln/>
        </p:spPr>
        <p:txBody>
          <a:bodyPr/>
          <a:lstStyle>
            <a:lvl1pPr>
              <a:defRPr/>
            </a:lvl1pPr>
          </a:lstStyle>
          <a:p>
            <a:pPr>
              <a:defRPr/>
            </a:pPr>
            <a:fld id="{942C39C9-5088-492C-8C24-2190A6D7F234}" type="slidenum">
              <a:rPr lang="sr-Latn-CS"/>
              <a:pPr>
                <a:defRPr/>
              </a:pPr>
              <a:t>‹#›</a:t>
            </a:fld>
            <a:endParaRPr lang="sr-Latn-CS"/>
          </a:p>
        </p:txBody>
      </p:sp>
      <p:sp>
        <p:nvSpPr>
          <p:cNvPr id="6"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sr-Latn-CS"/>
          </a:p>
        </p:txBody>
      </p:sp>
      <p:sp>
        <p:nvSpPr>
          <p:cNvPr id="5" name="Rectangle 5"/>
          <p:cNvSpPr>
            <a:spLocks noGrp="1" noChangeArrowheads="1"/>
          </p:cNvSpPr>
          <p:nvPr>
            <p:ph type="sldNum" sz="quarter" idx="11"/>
          </p:nvPr>
        </p:nvSpPr>
        <p:spPr>
          <a:ln/>
        </p:spPr>
        <p:txBody>
          <a:bodyPr/>
          <a:lstStyle>
            <a:lvl1pPr>
              <a:defRPr/>
            </a:lvl1pPr>
          </a:lstStyle>
          <a:p>
            <a:pPr>
              <a:defRPr/>
            </a:pPr>
            <a:fld id="{AA5D7FA3-A204-46D0-B3E0-1CDB2BE6B674}" type="slidenum">
              <a:rPr lang="sr-Latn-CS"/>
              <a:pPr>
                <a:defRPr/>
              </a:pPr>
              <a:t>‹#›</a:t>
            </a:fld>
            <a:endParaRPr lang="sr-Latn-CS"/>
          </a:p>
        </p:txBody>
      </p:sp>
      <p:sp>
        <p:nvSpPr>
          <p:cNvPr id="6" name="Rectangle 22"/>
          <p:cNvSpPr>
            <a:spLocks noGrp="1" noChangeArrowheads="1"/>
          </p:cNvSpPr>
          <p:nvPr>
            <p:ph type="dt" sz="half" idx="12"/>
          </p:nvPr>
        </p:nvSpPr>
        <p:spPr>
          <a:ln/>
        </p:spPr>
        <p:txBody>
          <a:bodyPr/>
          <a:lstStyle>
            <a:lvl1pPr>
              <a:defRPr/>
            </a:lvl1pPr>
          </a:lstStyle>
          <a:p>
            <a:pPr>
              <a:defRPr/>
            </a:pPr>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pPr>
              <a:defRPr/>
            </a:pPr>
            <a:fld id="{E454B057-993A-4599-A9D0-E097E13D77F7}" type="slidenum">
              <a:rPr lang="sr-Latn-CS"/>
              <a:pPr>
                <a:defRPr/>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sr-Latn-CS"/>
          </a:p>
        </p:txBody>
      </p:sp>
      <p:sp>
        <p:nvSpPr>
          <p:cNvPr id="6" name="Rectangle 5"/>
          <p:cNvSpPr>
            <a:spLocks noGrp="1" noChangeArrowheads="1"/>
          </p:cNvSpPr>
          <p:nvPr>
            <p:ph type="ftr" sz="quarter" idx="11"/>
          </p:nvPr>
        </p:nvSpPr>
        <p:spPr>
          <a:ln/>
        </p:spPr>
        <p:txBody>
          <a:bodyPr/>
          <a:lstStyle>
            <a:lvl1pPr>
              <a:defRPr/>
            </a:lvl1pPr>
          </a:lstStyle>
          <a:p>
            <a:pPr>
              <a:defRPr/>
            </a:pPr>
            <a:endParaRPr lang="sr-Latn-CS"/>
          </a:p>
        </p:txBody>
      </p:sp>
      <p:sp>
        <p:nvSpPr>
          <p:cNvPr id="7" name="Rectangle 6"/>
          <p:cNvSpPr>
            <a:spLocks noGrp="1" noChangeArrowheads="1"/>
          </p:cNvSpPr>
          <p:nvPr>
            <p:ph type="sldNum" sz="quarter" idx="12"/>
          </p:nvPr>
        </p:nvSpPr>
        <p:spPr>
          <a:ln/>
        </p:spPr>
        <p:txBody>
          <a:bodyPr/>
          <a:lstStyle>
            <a:lvl1pPr>
              <a:defRPr/>
            </a:lvl1pPr>
          </a:lstStyle>
          <a:p>
            <a:pPr>
              <a:defRPr/>
            </a:pPr>
            <a:fld id="{83BE4688-3CAA-445F-88EC-6ED18F952783}" type="slidenum">
              <a:rPr lang="sr-Latn-CS"/>
              <a:pPr>
                <a:defRPr/>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sr-Latn-CS"/>
          </a:p>
        </p:txBody>
      </p:sp>
      <p:sp>
        <p:nvSpPr>
          <p:cNvPr id="8" name="Rectangle 5"/>
          <p:cNvSpPr>
            <a:spLocks noGrp="1" noChangeArrowheads="1"/>
          </p:cNvSpPr>
          <p:nvPr>
            <p:ph type="ftr" sz="quarter" idx="11"/>
          </p:nvPr>
        </p:nvSpPr>
        <p:spPr>
          <a:ln/>
        </p:spPr>
        <p:txBody>
          <a:bodyPr/>
          <a:lstStyle>
            <a:lvl1pPr>
              <a:defRPr/>
            </a:lvl1pPr>
          </a:lstStyle>
          <a:p>
            <a:pPr>
              <a:defRPr/>
            </a:pPr>
            <a:endParaRPr lang="sr-Latn-CS"/>
          </a:p>
        </p:txBody>
      </p:sp>
      <p:sp>
        <p:nvSpPr>
          <p:cNvPr id="9" name="Rectangle 6"/>
          <p:cNvSpPr>
            <a:spLocks noGrp="1" noChangeArrowheads="1"/>
          </p:cNvSpPr>
          <p:nvPr>
            <p:ph type="sldNum" sz="quarter" idx="12"/>
          </p:nvPr>
        </p:nvSpPr>
        <p:spPr>
          <a:ln/>
        </p:spPr>
        <p:txBody>
          <a:bodyPr/>
          <a:lstStyle>
            <a:lvl1pPr>
              <a:defRPr/>
            </a:lvl1pPr>
          </a:lstStyle>
          <a:p>
            <a:pPr>
              <a:defRPr/>
            </a:pPr>
            <a:fld id="{18150D26-CA71-4E5E-9F2E-8FAA7A0E390B}" type="slidenum">
              <a:rPr lang="sr-Latn-CS"/>
              <a:pPr>
                <a:defRPr/>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sr-Latn-CS"/>
          </a:p>
        </p:txBody>
      </p:sp>
      <p:sp>
        <p:nvSpPr>
          <p:cNvPr id="4" name="Rectangle 5"/>
          <p:cNvSpPr>
            <a:spLocks noGrp="1" noChangeArrowheads="1"/>
          </p:cNvSpPr>
          <p:nvPr>
            <p:ph type="ftr" sz="quarter" idx="11"/>
          </p:nvPr>
        </p:nvSpPr>
        <p:spPr>
          <a:ln/>
        </p:spPr>
        <p:txBody>
          <a:bodyPr/>
          <a:lstStyle>
            <a:lvl1pPr>
              <a:defRPr/>
            </a:lvl1pPr>
          </a:lstStyle>
          <a:p>
            <a:pPr>
              <a:defRPr/>
            </a:pPr>
            <a:endParaRPr lang="sr-Latn-CS"/>
          </a:p>
        </p:txBody>
      </p:sp>
      <p:sp>
        <p:nvSpPr>
          <p:cNvPr id="5" name="Rectangle 6"/>
          <p:cNvSpPr>
            <a:spLocks noGrp="1" noChangeArrowheads="1"/>
          </p:cNvSpPr>
          <p:nvPr>
            <p:ph type="sldNum" sz="quarter" idx="12"/>
          </p:nvPr>
        </p:nvSpPr>
        <p:spPr>
          <a:ln/>
        </p:spPr>
        <p:txBody>
          <a:bodyPr/>
          <a:lstStyle>
            <a:lvl1pPr>
              <a:defRPr/>
            </a:lvl1pPr>
          </a:lstStyle>
          <a:p>
            <a:pPr>
              <a:defRPr/>
            </a:pPr>
            <a:fld id="{27937352-7632-4E89-9D81-EF1D12F8E8C2}" type="slidenum">
              <a:rPr lang="sr-Latn-CS"/>
              <a:pPr>
                <a:defRPr/>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r-Latn-CS"/>
          </a:p>
        </p:txBody>
      </p:sp>
      <p:sp>
        <p:nvSpPr>
          <p:cNvPr id="3" name="Rectangle 5"/>
          <p:cNvSpPr>
            <a:spLocks noGrp="1" noChangeArrowheads="1"/>
          </p:cNvSpPr>
          <p:nvPr>
            <p:ph type="ftr" sz="quarter" idx="11"/>
          </p:nvPr>
        </p:nvSpPr>
        <p:spPr>
          <a:ln/>
        </p:spPr>
        <p:txBody>
          <a:bodyPr/>
          <a:lstStyle>
            <a:lvl1pPr>
              <a:defRPr/>
            </a:lvl1pPr>
          </a:lstStyle>
          <a:p>
            <a:pPr>
              <a:defRPr/>
            </a:pPr>
            <a:endParaRPr lang="sr-Latn-CS"/>
          </a:p>
        </p:txBody>
      </p:sp>
      <p:sp>
        <p:nvSpPr>
          <p:cNvPr id="4" name="Rectangle 6"/>
          <p:cNvSpPr>
            <a:spLocks noGrp="1" noChangeArrowheads="1"/>
          </p:cNvSpPr>
          <p:nvPr>
            <p:ph type="sldNum" sz="quarter" idx="12"/>
          </p:nvPr>
        </p:nvSpPr>
        <p:spPr>
          <a:ln/>
        </p:spPr>
        <p:txBody>
          <a:bodyPr/>
          <a:lstStyle>
            <a:lvl1pPr>
              <a:defRPr/>
            </a:lvl1pPr>
          </a:lstStyle>
          <a:p>
            <a:pPr>
              <a:defRPr/>
            </a:pPr>
            <a:fld id="{A6EF9082-C1C2-46ED-9DD9-CFF686BC5E0C}" type="slidenum">
              <a:rPr lang="sr-Latn-CS"/>
              <a:pPr>
                <a:defRPr/>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r-Latn-CS"/>
          </a:p>
        </p:txBody>
      </p:sp>
      <p:sp>
        <p:nvSpPr>
          <p:cNvPr id="6" name="Rectangle 5"/>
          <p:cNvSpPr>
            <a:spLocks noGrp="1" noChangeArrowheads="1"/>
          </p:cNvSpPr>
          <p:nvPr>
            <p:ph type="ftr" sz="quarter" idx="11"/>
          </p:nvPr>
        </p:nvSpPr>
        <p:spPr>
          <a:ln/>
        </p:spPr>
        <p:txBody>
          <a:bodyPr/>
          <a:lstStyle>
            <a:lvl1pPr>
              <a:defRPr/>
            </a:lvl1pPr>
          </a:lstStyle>
          <a:p>
            <a:pPr>
              <a:defRPr/>
            </a:pPr>
            <a:endParaRPr lang="sr-Latn-CS"/>
          </a:p>
        </p:txBody>
      </p:sp>
      <p:sp>
        <p:nvSpPr>
          <p:cNvPr id="7" name="Rectangle 6"/>
          <p:cNvSpPr>
            <a:spLocks noGrp="1" noChangeArrowheads="1"/>
          </p:cNvSpPr>
          <p:nvPr>
            <p:ph type="sldNum" sz="quarter" idx="12"/>
          </p:nvPr>
        </p:nvSpPr>
        <p:spPr>
          <a:ln/>
        </p:spPr>
        <p:txBody>
          <a:bodyPr/>
          <a:lstStyle>
            <a:lvl1pPr>
              <a:defRPr/>
            </a:lvl1pPr>
          </a:lstStyle>
          <a:p>
            <a:pPr>
              <a:defRPr/>
            </a:pPr>
            <a:fld id="{3D6F0B69-AFE5-4FA2-B714-899714D42EEB}" type="slidenum">
              <a:rPr lang="sr-Latn-CS"/>
              <a:pPr>
                <a:defRPr/>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r-Latn-CS"/>
          </a:p>
        </p:txBody>
      </p:sp>
      <p:sp>
        <p:nvSpPr>
          <p:cNvPr id="6" name="Rectangle 5"/>
          <p:cNvSpPr>
            <a:spLocks noGrp="1" noChangeArrowheads="1"/>
          </p:cNvSpPr>
          <p:nvPr>
            <p:ph type="ftr" sz="quarter" idx="11"/>
          </p:nvPr>
        </p:nvSpPr>
        <p:spPr>
          <a:ln/>
        </p:spPr>
        <p:txBody>
          <a:bodyPr/>
          <a:lstStyle>
            <a:lvl1pPr>
              <a:defRPr/>
            </a:lvl1pPr>
          </a:lstStyle>
          <a:p>
            <a:pPr>
              <a:defRPr/>
            </a:pPr>
            <a:endParaRPr lang="sr-Latn-CS"/>
          </a:p>
        </p:txBody>
      </p:sp>
      <p:sp>
        <p:nvSpPr>
          <p:cNvPr id="7" name="Rectangle 6"/>
          <p:cNvSpPr>
            <a:spLocks noGrp="1" noChangeArrowheads="1"/>
          </p:cNvSpPr>
          <p:nvPr>
            <p:ph type="sldNum" sz="quarter" idx="12"/>
          </p:nvPr>
        </p:nvSpPr>
        <p:spPr>
          <a:ln/>
        </p:spPr>
        <p:txBody>
          <a:bodyPr/>
          <a:lstStyle>
            <a:lvl1pPr>
              <a:defRPr/>
            </a:lvl1pPr>
          </a:lstStyle>
          <a:p>
            <a:pPr>
              <a:defRPr/>
            </a:pPr>
            <a:fld id="{16370C4D-B00A-44CB-B3E9-C6721DBDC46B}" type="slidenum">
              <a:rPr lang="sr-Latn-CS"/>
              <a:pPr>
                <a:defRPr/>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r-Latn-C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r-Latn-CS" smtClean="0"/>
              <a:t>Click to edit Master text styles</a:t>
            </a:r>
          </a:p>
          <a:p>
            <a:pPr lvl="1"/>
            <a:r>
              <a:rPr lang="sr-Latn-CS" smtClean="0"/>
              <a:t>Second level</a:t>
            </a:r>
          </a:p>
          <a:p>
            <a:pPr lvl="2"/>
            <a:r>
              <a:rPr lang="sr-Latn-CS" smtClean="0"/>
              <a:t>Third level</a:t>
            </a:r>
          </a:p>
          <a:p>
            <a:pPr lvl="3"/>
            <a:r>
              <a:rPr lang="sr-Latn-CS" smtClean="0"/>
              <a:t>Fourth level</a:t>
            </a:r>
          </a:p>
          <a:p>
            <a:pPr lvl="4"/>
            <a:r>
              <a:rPr lang="sr-Latn-CS" smtClean="0"/>
              <a:t>Fifth level</a:t>
            </a:r>
          </a:p>
        </p:txBody>
      </p:sp>
      <p:sp>
        <p:nvSpPr>
          <p:cNvPr id="819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sr-Latn-CS"/>
          </a:p>
        </p:txBody>
      </p:sp>
      <p:sp>
        <p:nvSpPr>
          <p:cNvPr id="819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sr-Latn-CS"/>
          </a:p>
        </p:txBody>
      </p:sp>
      <p:sp>
        <p:nvSpPr>
          <p:cNvPr id="819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7A90786-1B40-444D-A01A-BD8006C370C1}" type="slidenum">
              <a:rPr lang="sr-Latn-CS"/>
              <a:pPr>
                <a:defRPr/>
              </a:pPr>
              <a:t>‹#›</a:t>
            </a:fld>
            <a:endParaRPr lang="sr-Latn-C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r-Latn-CS" smtClean="0"/>
              <a:t>Click to edit Master title style</a:t>
            </a:r>
          </a:p>
        </p:txBody>
      </p:sp>
      <p:sp>
        <p:nvSpPr>
          <p:cNvPr id="2051"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r-Latn-CS" smtClean="0"/>
              <a:t>Click to edit Master text styles</a:t>
            </a:r>
          </a:p>
          <a:p>
            <a:pPr lvl="1"/>
            <a:r>
              <a:rPr lang="sr-Latn-CS" smtClean="0"/>
              <a:t>Second level</a:t>
            </a:r>
          </a:p>
          <a:p>
            <a:pPr lvl="2"/>
            <a:r>
              <a:rPr lang="sr-Latn-CS" smtClean="0"/>
              <a:t>Third level</a:t>
            </a:r>
          </a:p>
          <a:p>
            <a:pPr lvl="3"/>
            <a:r>
              <a:rPr lang="sr-Latn-CS" smtClean="0"/>
              <a:t>Fourth level</a:t>
            </a:r>
          </a:p>
          <a:p>
            <a:pPr lvl="4"/>
            <a:r>
              <a:rPr lang="sr-Latn-CS" smtClean="0"/>
              <a:t>Fifth level</a:t>
            </a:r>
          </a:p>
        </p:txBody>
      </p:sp>
      <p:sp>
        <p:nvSpPr>
          <p:cNvPr id="18436" name="Rectangle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chemeClr val="tx2"/>
                </a:solidFill>
              </a:defRPr>
            </a:lvl1pPr>
          </a:lstStyle>
          <a:p>
            <a:pPr>
              <a:defRPr/>
            </a:pPr>
            <a:endParaRPr lang="sr-Latn-CS"/>
          </a:p>
        </p:txBody>
      </p:sp>
      <p:sp>
        <p:nvSpPr>
          <p:cNvPr id="18437" name="Rectangle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solidFill>
                  <a:schemeClr val="tx2"/>
                </a:solidFill>
              </a:defRPr>
            </a:lvl1pPr>
          </a:lstStyle>
          <a:p>
            <a:pPr>
              <a:defRPr/>
            </a:pPr>
            <a:fld id="{4A7DD718-8B3B-4BAB-825A-DF867EDB5218}" type="slidenum">
              <a:rPr lang="sr-Latn-CS"/>
              <a:pPr>
                <a:defRPr/>
              </a:pPr>
              <a:t>‹#›</a:t>
            </a:fld>
            <a:endParaRPr lang="sr-Latn-CS"/>
          </a:p>
        </p:txBody>
      </p:sp>
      <p:sp>
        <p:nvSpPr>
          <p:cNvPr id="2054"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endParaRPr lang="en-US"/>
          </a:p>
        </p:txBody>
      </p:sp>
      <p:sp>
        <p:nvSpPr>
          <p:cNvPr id="2055"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endParaRPr lang="en-US"/>
          </a:p>
        </p:txBody>
      </p:sp>
      <p:grpSp>
        <p:nvGrpSpPr>
          <p:cNvPr id="2056" name="Group 8"/>
          <p:cNvGrpSpPr>
            <a:grpSpLocks/>
          </p:cNvGrpSpPr>
          <p:nvPr/>
        </p:nvGrpSpPr>
        <p:grpSpPr bwMode="auto">
          <a:xfrm>
            <a:off x="228600" y="457200"/>
            <a:ext cx="1246188" cy="1371600"/>
            <a:chOff x="144" y="288"/>
            <a:chExt cx="785" cy="864"/>
          </a:xfrm>
        </p:grpSpPr>
        <p:sp>
          <p:nvSpPr>
            <p:cNvPr id="2059"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endParaRPr lang="en-US"/>
            </a:p>
          </p:txBody>
        </p:sp>
        <p:sp>
          <p:nvSpPr>
            <p:cNvPr id="2060"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endParaRPr lang="en-US"/>
            </a:p>
          </p:txBody>
        </p:sp>
        <p:sp>
          <p:nvSpPr>
            <p:cNvPr id="2061"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endParaRPr lang="en-US"/>
            </a:p>
          </p:txBody>
        </p:sp>
        <p:sp>
          <p:nvSpPr>
            <p:cNvPr id="2062"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endParaRPr lang="en-US"/>
            </a:p>
          </p:txBody>
        </p:sp>
        <p:sp>
          <p:nvSpPr>
            <p:cNvPr id="2063"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endParaRPr lang="en-US"/>
            </a:p>
          </p:txBody>
        </p:sp>
        <p:sp>
          <p:nvSpPr>
            <p:cNvPr id="2064"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endParaRPr lang="en-US"/>
            </a:p>
          </p:txBody>
        </p:sp>
        <p:sp>
          <p:nvSpPr>
            <p:cNvPr id="2065"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endParaRPr lang="en-US"/>
            </a:p>
          </p:txBody>
        </p:sp>
        <p:sp>
          <p:nvSpPr>
            <p:cNvPr id="2066"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endParaRPr lang="en-US"/>
            </a:p>
          </p:txBody>
        </p:sp>
        <p:sp>
          <p:nvSpPr>
            <p:cNvPr id="2067"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endParaRPr lang="en-US"/>
            </a:p>
          </p:txBody>
        </p:sp>
        <p:sp>
          <p:nvSpPr>
            <p:cNvPr id="2068"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endParaRPr lang="en-US"/>
            </a:p>
          </p:txBody>
        </p:sp>
        <p:sp>
          <p:nvSpPr>
            <p:cNvPr id="2069"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endParaRPr lang="en-US"/>
            </a:p>
          </p:txBody>
        </p:sp>
        <p:sp>
          <p:nvSpPr>
            <p:cNvPr id="2070"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endParaRPr lang="en-US"/>
            </a:p>
          </p:txBody>
        </p:sp>
        <p:sp>
          <p:nvSpPr>
            <p:cNvPr id="2071"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endParaRPr lang="en-US"/>
            </a:p>
          </p:txBody>
        </p:sp>
      </p:grpSp>
      <p:sp>
        <p:nvSpPr>
          <p:cNvPr id="18454" name="Rectangle 22"/>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solidFill>
                  <a:schemeClr val="tx2"/>
                </a:solidFill>
              </a:defRPr>
            </a:lvl1pPr>
          </a:lstStyle>
          <a:p>
            <a:pPr>
              <a:defRPr/>
            </a:pPr>
            <a:endParaRPr lang="sr-Latn-CS"/>
          </a:p>
        </p:txBody>
      </p:sp>
      <p:pic>
        <p:nvPicPr>
          <p:cNvPr id="2058" name="Picture 72" descr="ts-logo-izbor"/>
          <p:cNvPicPr>
            <a:picLocks noChangeAspect="1" noChangeArrowheads="1"/>
          </p:cNvPicPr>
          <p:nvPr userDrawn="1"/>
        </p:nvPicPr>
        <p:blipFill>
          <a:blip r:embed="rId13"/>
          <a:srcRect/>
          <a:stretch>
            <a:fillRect/>
          </a:stretch>
        </p:blipFill>
        <p:spPr bwMode="auto">
          <a:xfrm>
            <a:off x="6443663" y="6454775"/>
            <a:ext cx="1981200" cy="403225"/>
          </a:xfrm>
          <a:prstGeom prst="rect">
            <a:avLst/>
          </a:prstGeom>
          <a:solidFill>
            <a:schemeClr val="tx1"/>
          </a:solid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01" r:id="rId1"/>
    <p:sldLayoutId id="2147483702"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cs typeface="Arial" charset="0"/>
        </a:defRPr>
      </a:lvl2pPr>
      <a:lvl3pPr algn="l" rtl="0" eaLnBrk="0" fontAlgn="base" hangingPunct="0">
        <a:spcBef>
          <a:spcPct val="0"/>
        </a:spcBef>
        <a:spcAft>
          <a:spcPct val="0"/>
        </a:spcAft>
        <a:defRPr sz="3900">
          <a:solidFill>
            <a:schemeClr val="tx2"/>
          </a:solidFill>
          <a:latin typeface="Arial" charset="0"/>
          <a:cs typeface="Arial" charset="0"/>
        </a:defRPr>
      </a:lvl3pPr>
      <a:lvl4pPr algn="l" rtl="0" eaLnBrk="0" fontAlgn="base" hangingPunct="0">
        <a:spcBef>
          <a:spcPct val="0"/>
        </a:spcBef>
        <a:spcAft>
          <a:spcPct val="0"/>
        </a:spcAft>
        <a:defRPr sz="3900">
          <a:solidFill>
            <a:schemeClr val="tx2"/>
          </a:solidFill>
          <a:latin typeface="Arial" charset="0"/>
          <a:cs typeface="Arial" charset="0"/>
        </a:defRPr>
      </a:lvl4pPr>
      <a:lvl5pPr algn="l" rtl="0" eaLnBrk="0" fontAlgn="base" hangingPunct="0">
        <a:spcBef>
          <a:spcPct val="0"/>
        </a:spcBef>
        <a:spcAft>
          <a:spcPct val="0"/>
        </a:spcAft>
        <a:defRPr sz="3900">
          <a:solidFill>
            <a:schemeClr val="tx2"/>
          </a:solidFill>
          <a:latin typeface="Arial" charset="0"/>
          <a:cs typeface="Arial" charset="0"/>
        </a:defRPr>
      </a:lvl5pPr>
      <a:lvl6pPr marL="457200" algn="l" rtl="0" fontAlgn="base">
        <a:spcBef>
          <a:spcPct val="0"/>
        </a:spcBef>
        <a:spcAft>
          <a:spcPct val="0"/>
        </a:spcAft>
        <a:defRPr sz="3900">
          <a:solidFill>
            <a:schemeClr val="tx2"/>
          </a:solidFill>
          <a:latin typeface="Arial" charset="0"/>
          <a:cs typeface="Arial" charset="0"/>
        </a:defRPr>
      </a:lvl6pPr>
      <a:lvl7pPr marL="914400" algn="l" rtl="0" fontAlgn="base">
        <a:spcBef>
          <a:spcPct val="0"/>
        </a:spcBef>
        <a:spcAft>
          <a:spcPct val="0"/>
        </a:spcAft>
        <a:defRPr sz="3900">
          <a:solidFill>
            <a:schemeClr val="tx2"/>
          </a:solidFill>
          <a:latin typeface="Arial" charset="0"/>
          <a:cs typeface="Arial" charset="0"/>
        </a:defRPr>
      </a:lvl7pPr>
      <a:lvl8pPr marL="1371600" algn="l" rtl="0" fontAlgn="base">
        <a:spcBef>
          <a:spcPct val="0"/>
        </a:spcBef>
        <a:spcAft>
          <a:spcPct val="0"/>
        </a:spcAft>
        <a:defRPr sz="3900">
          <a:solidFill>
            <a:schemeClr val="tx2"/>
          </a:solidFill>
          <a:latin typeface="Arial" charset="0"/>
          <a:cs typeface="Arial" charset="0"/>
        </a:defRPr>
      </a:lvl8pPr>
      <a:lvl9pPr marL="1828800" algn="l" rtl="0" fontAlgn="base">
        <a:spcBef>
          <a:spcPct val="0"/>
        </a:spcBef>
        <a:spcAft>
          <a:spcPct val="0"/>
        </a:spcAft>
        <a:defRPr sz="39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cs typeface="+mn-cs"/>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cs typeface="+mn-cs"/>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cs typeface="+mn-cs"/>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cs typeface="+mn-cs"/>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cs typeface="+mn-cs"/>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cs typeface="+mn-cs"/>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cs typeface="+mn-cs"/>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8" Type="http://schemas.openxmlformats.org/officeDocument/2006/relationships/hyperlink" Target="http://www.acas.rs/images/stories/potpisivanje_priznanice_o_placenoj_clanarini.doc" TargetMode="External"/><Relationship Id="rId13" Type="http://schemas.openxmlformats.org/officeDocument/2006/relationships/hyperlink" Target="http://www.acas.rs/images/stories/potpisivanje_izvestaja_iz_kampanje.doc" TargetMode="External"/><Relationship Id="rId3" Type="http://schemas.openxmlformats.org/officeDocument/2006/relationships/hyperlink" Target="http://www.acas.rs/images/stories/uplata_clanarine_do_1000_dinara.doc" TargetMode="External"/><Relationship Id="rId7" Type="http://schemas.openxmlformats.org/officeDocument/2006/relationships/hyperlink" Target="http://www.acas.rs/images/stories/sredstva_za_redovan_rad_i_izbornu_kampanju.doc" TargetMode="External"/><Relationship Id="rId12" Type="http://schemas.openxmlformats.org/officeDocument/2006/relationships/hyperlink" Target="http://www.acas.rs/images/stories/izjava_o_koriscenju_sredstava.doc" TargetMode="External"/><Relationship Id="rId2" Type="http://schemas.openxmlformats.org/officeDocument/2006/relationships/hyperlink" Target="http://www.acas.rs/images/stories/pogresna_uplata_clanarina_priloga.doc" TargetMode="External"/><Relationship Id="rId1" Type="http://schemas.openxmlformats.org/officeDocument/2006/relationships/slideLayout" Target="../slideLayouts/slideLayout13.xml"/><Relationship Id="rId6" Type="http://schemas.openxmlformats.org/officeDocument/2006/relationships/hyperlink" Target="http://www.acas.rs/images/stories/otvaranje_posebnog_racuna.doc" TargetMode="External"/><Relationship Id="rId11" Type="http://schemas.openxmlformats.org/officeDocument/2006/relationships/hyperlink" Target="http://www.acas.rs/images/stories/koliko_posebnih_racuna.doc" TargetMode="External"/><Relationship Id="rId5" Type="http://schemas.openxmlformats.org/officeDocument/2006/relationships/hyperlink" Target="http://www.acas.rs/images/stories/placanje_poreza_na_donacije.doc" TargetMode="External"/><Relationship Id="rId10" Type="http://schemas.openxmlformats.org/officeDocument/2006/relationships/hyperlink" Target="http://www.acas.rs/images/stories/prosecne_zarade.doc" TargetMode="External"/><Relationship Id="rId4" Type="http://schemas.openxmlformats.org/officeDocument/2006/relationships/hyperlink" Target="http://www.acas.rs/images/stories/humanitarni_rad_i_stipendiranje.doc" TargetMode="External"/><Relationship Id="rId9" Type="http://schemas.openxmlformats.org/officeDocument/2006/relationships/hyperlink" Target="http://www.acas.rs/images/stories/koji_uslovi_odstupaju_od_trzisnih.doc" TargetMode="External"/><Relationship Id="rId14" Type="http://schemas.openxmlformats.org/officeDocument/2006/relationships/hyperlink" Target="http://www.acas.rs/images/stories/delatnosti_od_opsteg_interesa.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hangingPunct="1">
              <a:defRPr/>
            </a:pPr>
            <a:r>
              <a:rPr lang="x-none" dirty="0" smtClean="0"/>
              <a:t>Примена новог Закона о финансирању политичких активности</a:t>
            </a:r>
            <a:endParaRPr lang="en-US" dirty="0" smtClean="0"/>
          </a:p>
        </p:txBody>
      </p:sp>
      <p:sp>
        <p:nvSpPr>
          <p:cNvPr id="5123" name="Subtitle 2"/>
          <p:cNvSpPr>
            <a:spLocks noGrp="1"/>
          </p:cNvSpPr>
          <p:nvPr>
            <p:ph type="subTitle" idx="1"/>
          </p:nvPr>
        </p:nvSpPr>
        <p:spPr/>
        <p:txBody>
          <a:bodyPr/>
          <a:lstStyle/>
          <a:p>
            <a:pPr eaLnBrk="1" hangingPunct="1"/>
            <a:r>
              <a:rPr lang="en-US" smtClean="0"/>
              <a:t>Транспарентност - Србија </a:t>
            </a:r>
          </a:p>
          <a:p>
            <a:pPr eaLnBrk="1" hangingPunct="1"/>
            <a:r>
              <a:rPr lang="en-US" smtClean="0"/>
              <a:t>Београд, 17. новембар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Буџетска средства за странке</a:t>
            </a:r>
          </a:p>
        </p:txBody>
      </p:sp>
      <p:sp>
        <p:nvSpPr>
          <p:cNvPr id="3" name="Content Placeholder 2"/>
          <p:cNvSpPr>
            <a:spLocks noGrp="1"/>
          </p:cNvSpPr>
          <p:nvPr>
            <p:ph idx="1"/>
          </p:nvPr>
        </p:nvSpPr>
        <p:spPr/>
        <p:txBody>
          <a:bodyPr>
            <a:normAutofit/>
          </a:bodyPr>
          <a:lstStyle/>
          <a:p>
            <a:pPr eaLnBrk="1" hangingPunct="1">
              <a:defRPr/>
            </a:pPr>
            <a:r>
              <a:rPr lang="x-none" dirty="0" smtClean="0"/>
              <a:t>Предвиђен стари начин расподеле до половине следеће године</a:t>
            </a:r>
          </a:p>
          <a:p>
            <a:pPr eaLnBrk="1" hangingPunct="1">
              <a:defRPr/>
            </a:pPr>
            <a:r>
              <a:rPr lang="x-none" dirty="0" smtClean="0"/>
              <a:t>Нова, вишеструко већа издвајања треба да буду испланирана новим Законом о буџету – процес још није почео, а крај године се ближи</a:t>
            </a:r>
          </a:p>
          <a:p>
            <a:pPr eaLnBrk="1" hangingPunct="1">
              <a:defRPr/>
            </a:pPr>
            <a:r>
              <a:rPr lang="x-none" dirty="0" smtClean="0"/>
              <a:t>За првих девет месеци из Републичког буџета исплаћено 433 милиона динара</a:t>
            </a:r>
          </a:p>
          <a:p>
            <a:pPr marL="0" indent="0" eaLnBrk="1" hangingPunct="1">
              <a:buFont typeface="Wingdings" pitchFamily="2" charset="2"/>
              <a:buNone/>
              <a:defRPr/>
            </a:pPr>
            <a:endParaRPr lang="x-none"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sr-Cyrl-CS" smtClean="0"/>
              <a:t>Услуге и добра из јавних извора</a:t>
            </a:r>
            <a:endParaRPr lang="sr-Latn-CS" smtClean="0"/>
          </a:p>
        </p:txBody>
      </p:sp>
      <p:sp>
        <p:nvSpPr>
          <p:cNvPr id="15363" name="Rectangle 3"/>
          <p:cNvSpPr>
            <a:spLocks noGrp="1" noChangeArrowheads="1"/>
          </p:cNvSpPr>
          <p:nvPr>
            <p:ph type="body" idx="1"/>
          </p:nvPr>
        </p:nvSpPr>
        <p:spPr/>
        <p:txBody>
          <a:bodyPr/>
          <a:lstStyle/>
          <a:p>
            <a:pPr eaLnBrk="1" hangingPunct="1">
              <a:lnSpc>
                <a:spcPct val="80000"/>
              </a:lnSpc>
            </a:pPr>
            <a:r>
              <a:rPr lang="sr-Latn-CS" sz="1600" b="1" smtClean="0"/>
              <a:t>Услуге и добра из јавних извора </a:t>
            </a:r>
          </a:p>
          <a:p>
            <a:pPr eaLnBrk="1" hangingPunct="1">
              <a:lnSpc>
                <a:spcPct val="80000"/>
              </a:lnSpc>
            </a:pPr>
            <a:r>
              <a:rPr lang="sr-Latn-CS" sz="1600" b="1" smtClean="0"/>
              <a:t>Члан 6 </a:t>
            </a:r>
            <a:endParaRPr lang="sr-Latn-CS" sz="1600" smtClean="0"/>
          </a:p>
          <a:p>
            <a:pPr eaLnBrk="1" hangingPunct="1">
              <a:lnSpc>
                <a:spcPct val="80000"/>
              </a:lnSpc>
            </a:pPr>
            <a:r>
              <a:rPr lang="sr-Latn-CS" sz="1600" smtClean="0"/>
              <a:t>Услуге и добра из јавних извора су услуге и добра одређене посебним прописима, које политичким субјектима дају органи Републике Србије, аутономне покрајине и јединице локалне самоуправе, као и друге организације чији су они оснивачи. </a:t>
            </a:r>
          </a:p>
          <a:p>
            <a:pPr eaLnBrk="1" hangingPunct="1">
              <a:lnSpc>
                <a:spcPct val="80000"/>
              </a:lnSpc>
            </a:pPr>
            <a:r>
              <a:rPr lang="sr-Latn-CS" sz="1600" smtClean="0"/>
              <a:t>Услуге и добра из става 1. овог члана обавезно се дају под једнаким условима свим политичким субјектима. </a:t>
            </a:r>
          </a:p>
          <a:p>
            <a:pPr eaLnBrk="1" hangingPunct="1">
              <a:lnSpc>
                <a:spcPct val="80000"/>
              </a:lnSpc>
            </a:pPr>
            <a:r>
              <a:rPr lang="sr-Latn-CS" sz="1600" smtClean="0"/>
              <a:t>Органи Републике Србије, аутономне покрајине и јединице локалне самоуправе, као и друге организације чији су они оснивачи ближе уређују давање услуга и добара из става 1. овог члана. </a:t>
            </a:r>
            <a:endParaRPr lang="sr-Cyrl-CS" sz="1600" smtClean="0"/>
          </a:p>
          <a:p>
            <a:pPr eaLnBrk="1" hangingPunct="1">
              <a:lnSpc>
                <a:spcPct val="80000"/>
              </a:lnSpc>
            </a:pPr>
            <a:r>
              <a:rPr lang="sr-Cyrl-CS" sz="1600" i="1" smtClean="0"/>
              <a:t>Ова одредба је значајна по томе што уређује питање давања нефинансијских средстава политичким субјектима. У случају евентуалног кршења експлицитне обавезе давања под једнаким условима, отвара се могућност за санкционисање руководилаца јавних институција који прекрше закон. </a:t>
            </a:r>
            <a:endParaRPr lang="sr-Latn-CS" sz="1600" i="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x-none" dirty="0" smtClean="0"/>
              <a:t>Финансирање странака из јавних извора осим буџетских дотација</a:t>
            </a:r>
            <a:endParaRPr lang="en-US" dirty="0" smtClean="0"/>
          </a:p>
        </p:txBody>
      </p:sp>
      <p:sp>
        <p:nvSpPr>
          <p:cNvPr id="3" name="Content Placeholder 2"/>
          <p:cNvSpPr>
            <a:spLocks noGrp="1"/>
          </p:cNvSpPr>
          <p:nvPr>
            <p:ph idx="1"/>
          </p:nvPr>
        </p:nvSpPr>
        <p:spPr/>
        <p:txBody>
          <a:bodyPr>
            <a:normAutofit fontScale="85000" lnSpcReduction="10000"/>
          </a:bodyPr>
          <a:lstStyle/>
          <a:p>
            <a:pPr eaLnBrk="1" hangingPunct="1">
              <a:defRPr/>
            </a:pPr>
            <a:r>
              <a:rPr lang="x-none" dirty="0" smtClean="0"/>
              <a:t>Послато 167 захтева за приступ информацијама градовима и општинама у Србији</a:t>
            </a:r>
          </a:p>
          <a:p>
            <a:pPr eaLnBrk="1" hangingPunct="1">
              <a:defRPr/>
            </a:pPr>
            <a:r>
              <a:rPr lang="x-none" dirty="0" smtClean="0"/>
              <a:t>59 градова и општина није одговорило – уложене жалбе</a:t>
            </a:r>
          </a:p>
          <a:p>
            <a:pPr eaLnBrk="1" hangingPunct="1">
              <a:defRPr/>
            </a:pPr>
            <a:r>
              <a:rPr lang="x-none" dirty="0" smtClean="0"/>
              <a:t>Једна четвртина тог броја тврди да не омогућава странкама добијање роба и услуга под посебним, нетржишним условима</a:t>
            </a:r>
          </a:p>
          <a:p>
            <a:pPr eaLnBrk="1" hangingPunct="1">
              <a:defRPr/>
            </a:pPr>
            <a:r>
              <a:rPr lang="x-none" dirty="0" smtClean="0"/>
              <a:t>Остали доставили одлуке и/или уговоре закључене са странкама (углавном закуп пословног простора)</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Контрола извештаја странака</a:t>
            </a:r>
          </a:p>
        </p:txBody>
      </p:sp>
      <p:sp>
        <p:nvSpPr>
          <p:cNvPr id="17411" name="Content Placeholder 2"/>
          <p:cNvSpPr>
            <a:spLocks noGrp="1"/>
          </p:cNvSpPr>
          <p:nvPr>
            <p:ph idx="1"/>
          </p:nvPr>
        </p:nvSpPr>
        <p:spPr/>
        <p:txBody>
          <a:bodyPr/>
          <a:lstStyle/>
          <a:p>
            <a:pPr eaLnBrk="1" hangingPunct="1"/>
            <a:r>
              <a:rPr lang="en-US" sz="2400" smtClean="0"/>
              <a:t>Питања која се постављају на основу података из прошлогодишњих извештаја странака: </a:t>
            </a:r>
          </a:p>
          <a:p>
            <a:pPr eaLnBrk="1" hangingPunct="1"/>
            <a:r>
              <a:rPr lang="en-US" sz="2400" smtClean="0"/>
              <a:t>Мали број запослених у странкама и одсуство података о прилозима у виду бесплатног рада</a:t>
            </a:r>
          </a:p>
          <a:p>
            <a:pPr eaLnBrk="1" hangingPunct="1"/>
            <a:r>
              <a:rPr lang="en-US" sz="2400" smtClean="0"/>
              <a:t>Нелогичне разлике у истим трошковима партија сличне величине </a:t>
            </a:r>
          </a:p>
          <a:p>
            <a:pPr eaLnBrk="1" hangingPunct="1"/>
            <a:r>
              <a:rPr lang="en-US" sz="2400" smtClean="0"/>
              <a:t>Још увек нема података о резултатима контроле/неизвесност у погледу могућности санкционисања</a:t>
            </a: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sr-Cyrl-CS" smtClean="0"/>
              <a:t>Кривична одговорност</a:t>
            </a:r>
            <a:endParaRPr lang="sr-Latn-CS" smtClean="0"/>
          </a:p>
        </p:txBody>
      </p:sp>
      <p:sp>
        <p:nvSpPr>
          <p:cNvPr id="18435" name="Rectangle 3"/>
          <p:cNvSpPr>
            <a:spLocks noGrp="1" noChangeArrowheads="1"/>
          </p:cNvSpPr>
          <p:nvPr>
            <p:ph type="body" idx="1"/>
          </p:nvPr>
        </p:nvSpPr>
        <p:spPr/>
        <p:txBody>
          <a:bodyPr/>
          <a:lstStyle/>
          <a:p>
            <a:pPr eaLnBrk="1" hangingPunct="1">
              <a:lnSpc>
                <a:spcPct val="80000"/>
              </a:lnSpc>
            </a:pPr>
            <a:r>
              <a:rPr lang="sr-Latn-CS" sz="1400" b="1" smtClean="0"/>
              <a:t>Кривично дело </a:t>
            </a:r>
          </a:p>
          <a:p>
            <a:pPr eaLnBrk="1" hangingPunct="1">
              <a:lnSpc>
                <a:spcPct val="80000"/>
              </a:lnSpc>
            </a:pPr>
            <a:r>
              <a:rPr lang="sr-Latn-CS" sz="1400" b="1" smtClean="0"/>
              <a:t>Члан 38 </a:t>
            </a:r>
            <a:endParaRPr lang="sr-Latn-CS" sz="1400" smtClean="0"/>
          </a:p>
          <a:p>
            <a:pPr eaLnBrk="1" hangingPunct="1">
              <a:lnSpc>
                <a:spcPct val="80000"/>
              </a:lnSpc>
            </a:pPr>
            <a:r>
              <a:rPr lang="sr-Latn-CS" sz="1400" smtClean="0"/>
              <a:t>Ко даје, односно у име и за рачун политичког субјекта прибави средства за финансирање политичког субјекта противно одредбама овог закона у намери да прикрије извор финансирања или износ прикупљених средстава политичког субјекта, казниће се затвором од три месеца до три године. </a:t>
            </a:r>
          </a:p>
          <a:p>
            <a:pPr eaLnBrk="1" hangingPunct="1">
              <a:lnSpc>
                <a:spcPct val="80000"/>
              </a:lnSpc>
            </a:pPr>
            <a:r>
              <a:rPr lang="sr-Latn-CS" sz="1400" smtClean="0"/>
              <a:t>Ако су извршењем дела из става 1. овог члана дата или примљена средства у износу који прелази милион и петсто хиљада динара, учинилац ће се казнити затвором од шест месеци до пет година. </a:t>
            </a:r>
          </a:p>
          <a:p>
            <a:pPr eaLnBrk="1" hangingPunct="1">
              <a:lnSpc>
                <a:spcPct val="80000"/>
              </a:lnSpc>
            </a:pPr>
            <a:r>
              <a:rPr lang="sr-Latn-CS" sz="1400" smtClean="0"/>
              <a:t>Ко изврши насиље или прети насиљем, доводи у неравноправан положај или ускрати неко право или на закону засновани интерес физичком или правном лицу због чињенице да је дало прилог политичком субјекту, казниће се затвором од три месеца до три године. </a:t>
            </a:r>
          </a:p>
          <a:p>
            <a:pPr eaLnBrk="1" hangingPunct="1">
              <a:lnSpc>
                <a:spcPct val="80000"/>
              </a:lnSpc>
            </a:pPr>
            <a:r>
              <a:rPr lang="sr-Latn-CS" sz="1400" smtClean="0"/>
              <a:t>Средства из ст. 1. и 2. овог члана одузеће се. </a:t>
            </a:r>
            <a:endParaRPr lang="sr-Cyrl-CS" sz="1400" smtClean="0"/>
          </a:p>
          <a:p>
            <a:pPr eaLnBrk="1" hangingPunct="1">
              <a:lnSpc>
                <a:spcPct val="80000"/>
              </a:lnSpc>
            </a:pPr>
            <a:r>
              <a:rPr lang="sr-Cyrl-CS" sz="1400" i="1" smtClean="0"/>
              <a:t>Нови закон доноси и кривично дело. Као и у другим сличним случајевима, и овде ваља констатовати да би сва кривична дела требало да се нађу у једном правном акту (кривичном законику). </a:t>
            </a:r>
          </a:p>
          <a:p>
            <a:pPr eaLnBrk="1" hangingPunct="1">
              <a:lnSpc>
                <a:spcPct val="80000"/>
              </a:lnSpc>
            </a:pPr>
            <a:r>
              <a:rPr lang="sr-Cyrl-CS" sz="1400" i="1" smtClean="0"/>
              <a:t>Поједине формулације су незграпне и зато тешко примењиве (нпр. намера даваоца неке сумњиве донације би много пре могла бити утицај на политику странке, а не “прикривање износа прикупљених средстава”). Изузетно је значајан последњи став, усвојен током скупштинске дебате. </a:t>
            </a:r>
            <a:endParaRPr lang="sr-Latn-CS" sz="1400" i="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sr-Cyrl-CS" smtClean="0"/>
              <a:t>Прекршаји - застарелост</a:t>
            </a:r>
            <a:endParaRPr lang="sr-Latn-CS" smtClean="0"/>
          </a:p>
        </p:txBody>
      </p:sp>
      <p:sp>
        <p:nvSpPr>
          <p:cNvPr id="19459" name="Rectangle 3"/>
          <p:cNvSpPr>
            <a:spLocks noGrp="1" noChangeArrowheads="1"/>
          </p:cNvSpPr>
          <p:nvPr>
            <p:ph type="body" idx="1"/>
          </p:nvPr>
        </p:nvSpPr>
        <p:spPr/>
        <p:txBody>
          <a:bodyPr/>
          <a:lstStyle/>
          <a:p>
            <a:pPr eaLnBrk="1" hangingPunct="1">
              <a:lnSpc>
                <a:spcPct val="90000"/>
              </a:lnSpc>
            </a:pPr>
            <a:r>
              <a:rPr lang="sr-Latn-CS" sz="2000" b="1" smtClean="0"/>
              <a:t>Застарелост покретања прекршајног поступка </a:t>
            </a:r>
          </a:p>
          <a:p>
            <a:pPr eaLnBrk="1" hangingPunct="1">
              <a:lnSpc>
                <a:spcPct val="90000"/>
              </a:lnSpc>
            </a:pPr>
            <a:r>
              <a:rPr lang="sr-Latn-CS" sz="2000" b="1" smtClean="0"/>
              <a:t>Члан 41 </a:t>
            </a:r>
            <a:endParaRPr lang="sr-Latn-CS" sz="2000" smtClean="0"/>
          </a:p>
          <a:p>
            <a:pPr eaLnBrk="1" hangingPunct="1">
              <a:lnSpc>
                <a:spcPct val="90000"/>
              </a:lnSpc>
            </a:pPr>
            <a:r>
              <a:rPr lang="sr-Latn-CS" sz="2000" smtClean="0"/>
              <a:t>Прекршајни поступак за прекршаје из чл. 39. и 40. овог закона не може се покренути ако протекне пет година од дана када је прекршај учињен. </a:t>
            </a:r>
            <a:endParaRPr lang="sr-Cyrl-CS" sz="2000" smtClean="0"/>
          </a:p>
          <a:p>
            <a:pPr eaLnBrk="1" hangingPunct="1">
              <a:lnSpc>
                <a:spcPct val="90000"/>
              </a:lnSpc>
            </a:pPr>
            <a:r>
              <a:rPr lang="sr-Cyrl-CS" sz="2000" i="1" smtClean="0"/>
              <a:t>Ова одредба је у супротности са Законом о прекршајима, који не прописује могућност да се посебним законом пропише рок застарелости дужи од једне године за прекршаје из области финансирања партија. Требало би изменити Закон о прекршајима тако да обухвати и овај и остале антикорупцијске законе дужим роком застарелости. </a:t>
            </a:r>
            <a:endParaRPr lang="sr-Latn-CS" sz="2000" i="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Статус удружења грађана </a:t>
            </a:r>
          </a:p>
        </p:txBody>
      </p:sp>
      <p:sp>
        <p:nvSpPr>
          <p:cNvPr id="20483" name="Content Placeholder 2"/>
          <p:cNvSpPr>
            <a:spLocks noGrp="1"/>
          </p:cNvSpPr>
          <p:nvPr>
            <p:ph idx="1"/>
          </p:nvPr>
        </p:nvSpPr>
        <p:spPr/>
        <p:txBody>
          <a:bodyPr/>
          <a:lstStyle/>
          <a:p>
            <a:pPr eaLnBrk="1" hangingPunct="1"/>
            <a:r>
              <a:rPr lang="en-US" sz="2400" smtClean="0"/>
              <a:t>Закон о удружењима не брани политичким странкама да стварају НВО </a:t>
            </a:r>
          </a:p>
          <a:p>
            <a:pPr eaLnBrk="1" hangingPunct="1"/>
            <a:r>
              <a:rPr lang="en-US" sz="2400" smtClean="0"/>
              <a:t>Када НВО имају политичке промотивне активности не постоје ограничења која важе за странке у погледу финансирања</a:t>
            </a:r>
          </a:p>
          <a:p>
            <a:pPr eaLnBrk="1" hangingPunct="1"/>
            <a:r>
              <a:rPr lang="en-US" sz="2400" smtClean="0"/>
              <a:t>Учестале активности удружења са политичком амбицијом пре расписивања избора (УРС, Двери)</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Дилеме из раног почетка кампање</a:t>
            </a:r>
          </a:p>
        </p:txBody>
      </p:sp>
      <p:sp>
        <p:nvSpPr>
          <p:cNvPr id="21507" name="Content Placeholder 2"/>
          <p:cNvSpPr>
            <a:spLocks noGrp="1"/>
          </p:cNvSpPr>
          <p:nvPr>
            <p:ph idx="1"/>
          </p:nvPr>
        </p:nvSpPr>
        <p:spPr/>
        <p:txBody>
          <a:bodyPr/>
          <a:lstStyle/>
          <a:p>
            <a:pPr eaLnBrk="1" hangingPunct="1"/>
            <a:r>
              <a:rPr lang="en-US" smtClean="0"/>
              <a:t>Да ли су активности попут постављања огласа и одржавања скупова допуштене (законске препреке нема, осим за оглашавање у електронским медијима)?</a:t>
            </a:r>
          </a:p>
          <a:p>
            <a:pPr eaLnBrk="1" hangingPunct="1"/>
            <a:r>
              <a:rPr lang="en-US" smtClean="0"/>
              <a:t>На који начин се смеју приказати трошкови који се догоде пре расписивања изборне кампање?</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Злоупотреба јавних ресурса?</a:t>
            </a:r>
          </a:p>
        </p:txBody>
      </p:sp>
      <p:sp>
        <p:nvSpPr>
          <p:cNvPr id="22531" name="Content Placeholder 2"/>
          <p:cNvSpPr>
            <a:spLocks noGrp="1"/>
          </p:cNvSpPr>
          <p:nvPr>
            <p:ph idx="1"/>
          </p:nvPr>
        </p:nvSpPr>
        <p:spPr/>
        <p:txBody>
          <a:bodyPr/>
          <a:lstStyle/>
          <a:p>
            <a:pPr eaLnBrk="1" hangingPunct="1"/>
            <a:r>
              <a:rPr lang="en-US" sz="2400" smtClean="0"/>
              <a:t>Правила из Закона о Агенцији за борбу против корупције и из Закона о финансирању политичких активности – велики простор који је подложан тумачењима.</a:t>
            </a:r>
          </a:p>
          <a:p>
            <a:pPr eaLnBrk="1" hangingPunct="1"/>
            <a:r>
              <a:rPr lang="en-US" sz="2400" smtClean="0"/>
              <a:t>Коришћење службених возила – конкретни примери</a:t>
            </a:r>
          </a:p>
          <a:p>
            <a:pPr eaLnBrk="1" hangingPunct="1"/>
            <a:r>
              <a:rPr lang="en-US" sz="2400" smtClean="0"/>
              <a:t>Питање занимљивих промотивних активности у доба кампање (отварање градилишта, потписивање уговора, нешто ново...?)</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Потреба за изменом и доношењем других прописа</a:t>
            </a:r>
          </a:p>
        </p:txBody>
      </p:sp>
      <p:sp>
        <p:nvSpPr>
          <p:cNvPr id="23555" name="Content Placeholder 2"/>
          <p:cNvSpPr>
            <a:spLocks noGrp="1"/>
          </p:cNvSpPr>
          <p:nvPr>
            <p:ph idx="1"/>
          </p:nvPr>
        </p:nvSpPr>
        <p:spPr/>
        <p:txBody>
          <a:bodyPr/>
          <a:lstStyle/>
          <a:p>
            <a:pPr eaLnBrk="1" hangingPunct="1"/>
            <a:r>
              <a:rPr lang="en-US" smtClean="0"/>
              <a:t>Буџетски систем</a:t>
            </a:r>
          </a:p>
          <a:p>
            <a:pPr eaLnBrk="1" hangingPunct="1"/>
            <a:r>
              <a:rPr lang="en-US" smtClean="0"/>
              <a:t>Кривични законик</a:t>
            </a:r>
          </a:p>
          <a:p>
            <a:pPr eaLnBrk="1" hangingPunct="1"/>
            <a:r>
              <a:rPr lang="en-US" smtClean="0"/>
              <a:t>Јавност медијског власништва и финансирања медија од стране странака и органа власти</a:t>
            </a:r>
          </a:p>
          <a:p>
            <a:pPr eaLnBrk="1" hangingPunct="1"/>
            <a:r>
              <a:rPr lang="en-US" smtClean="0"/>
              <a:t>Прописи који се тичу јавних предузећа</a:t>
            </a:r>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r-Cyrl-CS" sz="3500" smtClean="0"/>
              <a:t>“Финансирање политичких странака – прва година примене новог закона”</a:t>
            </a:r>
            <a:endParaRPr lang="sr-Latn-CS" sz="3500" smtClean="0"/>
          </a:p>
        </p:txBody>
      </p:sp>
      <p:sp>
        <p:nvSpPr>
          <p:cNvPr id="6147" name="Rectangle 3"/>
          <p:cNvSpPr>
            <a:spLocks noGrp="1" noChangeArrowheads="1"/>
          </p:cNvSpPr>
          <p:nvPr>
            <p:ph idx="1"/>
          </p:nvPr>
        </p:nvSpPr>
        <p:spPr/>
        <p:txBody>
          <a:bodyPr/>
          <a:lstStyle/>
          <a:p>
            <a:pPr eaLnBrk="1" hangingPunct="1">
              <a:lnSpc>
                <a:spcPct val="90000"/>
              </a:lnSpc>
            </a:pPr>
            <a:r>
              <a:rPr lang="sr-Cyrl-CS" smtClean="0"/>
              <a:t>Транспарентност – Србија спроводи, до краја марта 2012. мониторинг прве године примене Закона о финансирању политичких активности</a:t>
            </a:r>
          </a:p>
          <a:p>
            <a:pPr eaLnBrk="1" hangingPunct="1">
              <a:lnSpc>
                <a:spcPct val="90000"/>
              </a:lnSpc>
            </a:pPr>
            <a:r>
              <a:rPr lang="sr-Cyrl-CS" smtClean="0"/>
              <a:t>Пројекат се спроводи захваљујући донацији Министарства спољних послова Уједињеног краљевства </a:t>
            </a:r>
          </a:p>
          <a:p>
            <a:pPr eaLnBrk="1" hangingPunct="1">
              <a:lnSpc>
                <a:spcPct val="90000"/>
              </a:lnSpc>
            </a:pPr>
            <a:r>
              <a:rPr lang="sr-Cyrl-CS" smtClean="0"/>
              <a:t>Сва мишљења и ставови припадају ТС и не морају одражавати ставове донатора</a:t>
            </a:r>
          </a:p>
          <a:p>
            <a:pPr eaLnBrk="1" hangingPunct="1">
              <a:lnSpc>
                <a:spcPct val="90000"/>
              </a:lnSpc>
              <a:buFont typeface="Wingdings" pitchFamily="2" charset="2"/>
              <a:buNone/>
            </a:pPr>
            <a:endParaRPr lang="sr-Latn-C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r-Cyrl-CS" smtClean="0"/>
              <a:t>Основне активности на пројекту</a:t>
            </a:r>
            <a:endParaRPr lang="sr-Latn-CS" smtClean="0"/>
          </a:p>
        </p:txBody>
      </p:sp>
      <p:sp>
        <p:nvSpPr>
          <p:cNvPr id="7171" name="Rectangle 3"/>
          <p:cNvSpPr>
            <a:spLocks noGrp="1" noChangeArrowheads="1"/>
          </p:cNvSpPr>
          <p:nvPr>
            <p:ph type="body" idx="1"/>
          </p:nvPr>
        </p:nvSpPr>
        <p:spPr/>
        <p:txBody>
          <a:bodyPr/>
          <a:lstStyle/>
          <a:p>
            <a:pPr eaLnBrk="1" hangingPunct="1">
              <a:lnSpc>
                <a:spcPct val="90000"/>
              </a:lnSpc>
            </a:pPr>
            <a:r>
              <a:rPr lang="sr-Cyrl-CS" smtClean="0"/>
              <a:t>Активности у вези са променом правног оквира (нпр. сугестије у вези са израдом подзаконских аката за Закон о финансирању политичких активности, изменом и допуном буџета у вези са финансирањем политичких странака, изменом прописа који се тичу оглашавања и праћења рада емитера, Закона о прекршајима и Кривичног законика)</a:t>
            </a:r>
            <a:endParaRPr lang="sr-Latn-C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r-Cyrl-CS" smtClean="0"/>
              <a:t>Основне активности на пројекту</a:t>
            </a:r>
            <a:endParaRPr lang="sr-Latn-CS" smtClean="0"/>
          </a:p>
        </p:txBody>
      </p:sp>
      <p:sp>
        <p:nvSpPr>
          <p:cNvPr id="8195" name="Rectangle 3"/>
          <p:cNvSpPr>
            <a:spLocks noGrp="1" noChangeArrowheads="1"/>
          </p:cNvSpPr>
          <p:nvPr>
            <p:ph type="body" idx="1"/>
          </p:nvPr>
        </p:nvSpPr>
        <p:spPr/>
        <p:txBody>
          <a:bodyPr/>
          <a:lstStyle/>
          <a:p>
            <a:pPr eaLnBrk="1" hangingPunct="1"/>
            <a:r>
              <a:rPr lang="sr-Cyrl-CS" sz="2400" smtClean="0"/>
              <a:t>Прикупљање и анализа података о финансирању редовног рада финансирања политичких странака – званични извештаји поднети Агенцији за борбу против корупције; поступање Агенције и ДРИ поводом тих извештаја, поступање прекршајних судова и јавних тужилаштава у вези са уоченим неправилностима; додела буџетских дотација на свим нивоима власти</a:t>
            </a:r>
            <a:endParaRPr lang="sr-Latn-CS"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sr-Cyrl-CS" smtClean="0"/>
              <a:t>Основне активности на пројекту</a:t>
            </a:r>
            <a:endParaRPr lang="sr-Latn-CS" smtClean="0"/>
          </a:p>
        </p:txBody>
      </p:sp>
      <p:sp>
        <p:nvSpPr>
          <p:cNvPr id="9219" name="Rectangle 3"/>
          <p:cNvSpPr>
            <a:spLocks noGrp="1" noChangeArrowheads="1"/>
          </p:cNvSpPr>
          <p:nvPr>
            <p:ph type="body" idx="1"/>
          </p:nvPr>
        </p:nvSpPr>
        <p:spPr/>
        <p:txBody>
          <a:bodyPr/>
          <a:lstStyle/>
          <a:p>
            <a:pPr eaLnBrk="1" hangingPunct="1">
              <a:lnSpc>
                <a:spcPct val="90000"/>
              </a:lnSpc>
            </a:pPr>
            <a:r>
              <a:rPr lang="sr-Cyrl-CS" smtClean="0"/>
              <a:t>Праћење трошкова политичких странака – оглашавање током године, трошкови у вези са радом страначких централа и подружница, прикупљање притужби од стране грађана и привредника у вези са неправилностима у финансирању </a:t>
            </a:r>
          </a:p>
          <a:p>
            <a:pPr eaLnBrk="1" hangingPunct="1">
              <a:lnSpc>
                <a:spcPct val="90000"/>
              </a:lnSpc>
            </a:pPr>
            <a:r>
              <a:rPr lang="sr-Cyrl-CS" smtClean="0"/>
              <a:t>Подношење иницијатива за санкционисање уочених неправилности</a:t>
            </a:r>
            <a:endParaRPr lang="sr-Latn-C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476375" y="333375"/>
            <a:ext cx="8229600" cy="1143000"/>
          </a:xfrm>
        </p:spPr>
        <p:txBody>
          <a:bodyPr/>
          <a:lstStyle/>
          <a:p>
            <a:pPr eaLnBrk="1" hangingPunct="1"/>
            <a:r>
              <a:rPr lang="sr-Cyrl-CS" smtClean="0"/>
              <a:t>Основне активности на пројекту</a:t>
            </a:r>
            <a:endParaRPr lang="sr-Latn-CS" smtClean="0"/>
          </a:p>
        </p:txBody>
      </p:sp>
      <p:sp>
        <p:nvSpPr>
          <p:cNvPr id="10243" name="Rectangle 3"/>
          <p:cNvSpPr>
            <a:spLocks noGrp="1" noChangeArrowheads="1"/>
          </p:cNvSpPr>
          <p:nvPr>
            <p:ph type="body" idx="4294967295"/>
          </p:nvPr>
        </p:nvSpPr>
        <p:spPr>
          <a:xfrm>
            <a:off x="539750" y="1484313"/>
            <a:ext cx="8229600" cy="4525962"/>
          </a:xfrm>
        </p:spPr>
        <p:txBody>
          <a:bodyPr/>
          <a:lstStyle/>
          <a:p>
            <a:pPr eaLnBrk="1" hangingPunct="1">
              <a:lnSpc>
                <a:spcPct val="90000"/>
              </a:lnSpc>
            </a:pPr>
            <a:r>
              <a:rPr lang="sr-Cyrl-CS" smtClean="0"/>
              <a:t>Израда методологије за праћење финансирања изборне кампање</a:t>
            </a:r>
          </a:p>
          <a:p>
            <a:pPr eaLnBrk="1" hangingPunct="1">
              <a:lnSpc>
                <a:spcPct val="90000"/>
              </a:lnSpc>
            </a:pPr>
            <a:r>
              <a:rPr lang="sr-Cyrl-CS" smtClean="0"/>
              <a:t>Независно праћење финансирања изборне кампање на првим наредним изборима</a:t>
            </a:r>
          </a:p>
          <a:p>
            <a:pPr eaLnBrk="1" hangingPunct="1">
              <a:lnSpc>
                <a:spcPct val="90000"/>
              </a:lnSpc>
            </a:pPr>
            <a:r>
              <a:rPr lang="sr-Cyrl-CS" smtClean="0"/>
              <a:t>Обука јавних службеника и судија за прекршаје у вези са случајевима незаконитог финансирања политичких странака и кампања</a:t>
            </a:r>
          </a:p>
          <a:p>
            <a:pPr eaLnBrk="1" hangingPunct="1">
              <a:lnSpc>
                <a:spcPct val="90000"/>
              </a:lnSpc>
            </a:pPr>
            <a:r>
              <a:rPr lang="sr-Cyrl-CS" smtClean="0"/>
              <a:t>Месечне конференције за штампу и саопштења за јавност</a:t>
            </a:r>
          </a:p>
          <a:p>
            <a:pPr eaLnBrk="1" hangingPunct="1">
              <a:lnSpc>
                <a:spcPct val="90000"/>
              </a:lnSpc>
            </a:pPr>
            <a:endParaRPr lang="sr-Latn-C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Мишљења о примени Закона (одговори Агенције)</a:t>
            </a:r>
          </a:p>
        </p:txBody>
      </p:sp>
      <p:sp>
        <p:nvSpPr>
          <p:cNvPr id="3" name="Content Placeholder 2"/>
          <p:cNvSpPr>
            <a:spLocks noGrp="1"/>
          </p:cNvSpPr>
          <p:nvPr>
            <p:ph idx="1"/>
          </p:nvPr>
        </p:nvSpPr>
        <p:spPr/>
        <p:txBody>
          <a:bodyPr>
            <a:normAutofit fontScale="40000" lnSpcReduction="20000"/>
          </a:bodyPr>
          <a:lstStyle/>
          <a:p>
            <a:pPr eaLnBrk="1" hangingPunct="1">
              <a:defRPr/>
            </a:pPr>
            <a:r>
              <a:rPr lang="ru-RU" dirty="0" smtClean="0">
                <a:hlinkClick r:id="rId2" tooltip="Како поступити у случају погрешне уплате чланарина и прилога?"/>
              </a:rPr>
              <a:t>Како поступити у случају погрешне уплате чланарина и прилога?</a:t>
            </a:r>
            <a:r>
              <a:rPr lang="ru-RU" dirty="0" smtClean="0"/>
              <a:t> </a:t>
            </a:r>
          </a:p>
          <a:p>
            <a:pPr eaLnBrk="1" hangingPunct="1">
              <a:defRPr/>
            </a:pPr>
            <a:r>
              <a:rPr lang="ru-RU" dirty="0" smtClean="0">
                <a:hlinkClick r:id="rId3" tooltip="Да ли се чланарина чији износ не прелази 1000 динара на годишњем нивоу може уплаћивати путем уплатнице?"/>
              </a:rPr>
              <a:t>Да ли се чланарина чији износ не прелази 1000 динара на годишњем нивоу може уплаћивати путем уплатнице?</a:t>
            </a:r>
            <a:r>
              <a:rPr lang="ru-RU" dirty="0" smtClean="0"/>
              <a:t> </a:t>
            </a:r>
          </a:p>
          <a:p>
            <a:pPr eaLnBrk="1" hangingPunct="1">
              <a:defRPr/>
            </a:pPr>
            <a:r>
              <a:rPr lang="ru-RU" dirty="0" smtClean="0">
                <a:hlinkClick r:id="rId4" tooltip="Да ли политичка странка може да се бави хуманитарним радом и да стипендира заинтересована лица?"/>
              </a:rPr>
              <a:t>Да ли политичка странка може да се бави хуманитарним радом и да стипендира заинтересована лица?</a:t>
            </a:r>
            <a:r>
              <a:rPr lang="ru-RU" dirty="0" smtClean="0"/>
              <a:t> </a:t>
            </a:r>
          </a:p>
          <a:p>
            <a:pPr eaLnBrk="1" hangingPunct="1">
              <a:defRPr/>
            </a:pPr>
            <a:r>
              <a:rPr lang="ru-RU" dirty="0" smtClean="0">
                <a:hlinkClick r:id="rId5" tooltip="Да ли су политичке странке ослобођене плаћања пореза на примљене донације?"/>
              </a:rPr>
              <a:t>Да ли су политичке странке ослобођене плаћања пореза на примљене донације?</a:t>
            </a:r>
            <a:r>
              <a:rPr lang="ru-RU" dirty="0" smtClean="0"/>
              <a:t> </a:t>
            </a:r>
          </a:p>
          <a:p>
            <a:pPr eaLnBrk="1" hangingPunct="1">
              <a:defRPr/>
            </a:pPr>
            <a:r>
              <a:rPr lang="ru-RU" dirty="0" smtClean="0">
                <a:hlinkClick r:id="rId6" tooltip="Отварање посебног рачуна и његово одржавање"/>
              </a:rPr>
              <a:t>Отварање посебног рачуна и његово одржавање</a:t>
            </a:r>
            <a:r>
              <a:rPr lang="ru-RU" dirty="0" smtClean="0"/>
              <a:t> </a:t>
            </a:r>
          </a:p>
          <a:p>
            <a:pPr eaLnBrk="1" hangingPunct="1">
              <a:defRPr/>
            </a:pPr>
            <a:r>
              <a:rPr lang="ru-RU" dirty="0" smtClean="0">
                <a:hlinkClick r:id="rId7" tooltip="Да ли се средства која се налазе на рачуну за редован рад политичке странке могу пребацити на рачун за финансирање изборне кампање?"/>
              </a:rPr>
              <a:t>Да ли се средства која се налазе на рачуну за редован рад политичке странке могу пребацити на рачун за финансирање изборне кампање?</a:t>
            </a:r>
            <a:r>
              <a:rPr lang="ru-RU" dirty="0" smtClean="0"/>
              <a:t> </a:t>
            </a:r>
          </a:p>
          <a:p>
            <a:pPr eaLnBrk="1" hangingPunct="1">
              <a:defRPr/>
            </a:pPr>
            <a:r>
              <a:rPr lang="ru-RU" dirty="0" smtClean="0">
                <a:hlinkClick r:id="rId8" tooltip="Које овлашћено лице политичке странке потписује признаницу о плаћеној чланарини?"/>
              </a:rPr>
              <a:t>Које овлашћено лице политичке странке потписује признаницу о плаћеној чланарини?</a:t>
            </a:r>
            <a:r>
              <a:rPr lang="ru-RU" dirty="0" smtClean="0"/>
              <a:t> </a:t>
            </a:r>
          </a:p>
          <a:p>
            <a:pPr eaLnBrk="1" hangingPunct="1">
              <a:defRPr/>
            </a:pPr>
            <a:r>
              <a:rPr lang="ru-RU" dirty="0" smtClean="0">
                <a:hlinkClick r:id="rId9" tooltip="Како се одређује који услови одступају од тржишних?"/>
              </a:rPr>
              <a:t>Како се одређује који услови одступају од тржишних?</a:t>
            </a:r>
            <a:r>
              <a:rPr lang="ru-RU" dirty="0" smtClean="0"/>
              <a:t> </a:t>
            </a:r>
          </a:p>
          <a:p>
            <a:pPr eaLnBrk="1" hangingPunct="1">
              <a:defRPr/>
            </a:pPr>
            <a:r>
              <a:rPr lang="ru-RU" dirty="0" smtClean="0">
                <a:hlinkClick r:id="rId10" tooltip="Да ли у изборној години једно физичко или правно лице може дати укупно 20, односно 200 просечних зарада где ће се део тог износа користити за редован рад, а део за изборну кампању, или посебно 20, тј 200 просечних зарада за редован рад и посебно 20, тј 200 просечних зарада за изборну кампању? "/>
              </a:rPr>
              <a:t>Да ли у изборној години једно физичко или правно лице може дати укупно 20, односно 200 просечних зарада где ће се део тог износа користити за редован рад, а део за изборну кампању, или посебно 20, тј 200 просечних зарада за редован рад и посебно 20, тј 200 просечних зарада за изборну кампању? </a:t>
            </a:r>
            <a:endParaRPr lang="ru-RU" dirty="0" smtClean="0"/>
          </a:p>
          <a:p>
            <a:pPr eaLnBrk="1" hangingPunct="1">
              <a:defRPr/>
            </a:pPr>
            <a:r>
              <a:rPr lang="ru-RU" dirty="0" smtClean="0">
                <a:hlinkClick r:id="rId11" tooltip="Да ли се у случају расписивања општих локалних избора отвара по један рачун за изборе за сваку општину или један посебан рачун за изборе за све општине у Србији?"/>
              </a:rPr>
              <a:t>Да ли се у случају расписивања општих локалних избора отвара по један рачун за изборе за сваку општину или један посебан рачун за изборе за све општине у Србији?</a:t>
            </a:r>
            <a:r>
              <a:rPr lang="ru-RU" dirty="0" smtClean="0"/>
              <a:t> </a:t>
            </a:r>
          </a:p>
          <a:p>
            <a:pPr eaLnBrk="1" hangingPunct="1">
              <a:defRPr/>
            </a:pPr>
            <a:r>
              <a:rPr lang="ru-RU" dirty="0" smtClean="0">
                <a:hlinkClick r:id="rId12" tooltip="Коме политички субјекат даје изјаву да ће користити средства из јавних извора?"/>
              </a:rPr>
              <a:t>Коме политички субјекат даје изјаву да ће користити средства из јавних извора?</a:t>
            </a:r>
            <a:r>
              <a:rPr lang="ru-RU" dirty="0" smtClean="0"/>
              <a:t> </a:t>
            </a:r>
          </a:p>
          <a:p>
            <a:pPr eaLnBrk="1" hangingPunct="1">
              <a:defRPr/>
            </a:pPr>
            <a:r>
              <a:rPr lang="ru-RU" dirty="0" smtClean="0">
                <a:hlinkClick r:id="rId13" tooltip="Ко потписује извештаје за кампању за локалне изборе које у складу са Законом странка доставља Агенцији?"/>
              </a:rPr>
              <a:t>Ко потписује извештаје за кампању за локалне изборе које у складу са Законом странка доставља Агенцији?</a:t>
            </a:r>
            <a:endParaRPr lang="ru-RU" dirty="0" smtClean="0"/>
          </a:p>
          <a:p>
            <a:pPr eaLnBrk="1" hangingPunct="1">
              <a:defRPr/>
            </a:pPr>
            <a:r>
              <a:rPr lang="ru-RU" dirty="0" smtClean="0">
                <a:hlinkClick r:id="rId14" tooltip="Које су то делатности од општег интереса?"/>
              </a:rPr>
              <a:t>Које су то делатности од општег интереса?</a:t>
            </a:r>
            <a:endParaRPr lang="ru-RU"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Прекршајне пријаве које је поднела Агенција</a:t>
            </a:r>
          </a:p>
        </p:txBody>
      </p:sp>
      <p:sp>
        <p:nvSpPr>
          <p:cNvPr id="12291" name="Content Placeholder 2"/>
          <p:cNvSpPr>
            <a:spLocks noGrp="1"/>
          </p:cNvSpPr>
          <p:nvPr>
            <p:ph idx="1"/>
          </p:nvPr>
        </p:nvSpPr>
        <p:spPr/>
        <p:txBody>
          <a:bodyPr/>
          <a:lstStyle/>
          <a:p>
            <a:pPr marL="0" indent="0" eaLnBrk="1" hangingPunct="1">
              <a:buFont typeface="Wingdings" pitchFamily="2" charset="2"/>
              <a:buNone/>
            </a:pPr>
            <a:r>
              <a:rPr lang="en-US" smtClean="0"/>
              <a:t>7 </a:t>
            </a:r>
            <a:r>
              <a:rPr lang="en-US" b="1" smtClean="0"/>
              <a:t>Коришћeње државних ресурса без накнаде</a:t>
            </a:r>
          </a:p>
          <a:p>
            <a:pPr marL="0" indent="0" eaLnBrk="1" hangingPunct="1">
              <a:buFont typeface="Wingdings" pitchFamily="2" charset="2"/>
              <a:buNone/>
            </a:pPr>
            <a:r>
              <a:rPr lang="en-US" smtClean="0"/>
              <a:t>17/06/11 - </a:t>
            </a:r>
            <a:r>
              <a:rPr lang="ru-RU" b="1" smtClean="0"/>
              <a:t>Српска напредна странка </a:t>
            </a:r>
            <a:r>
              <a:rPr lang="en-US" b="1" smtClean="0"/>
              <a:t>- </a:t>
            </a:r>
            <a:r>
              <a:rPr lang="ru-RU" b="1" smtClean="0"/>
              <a:t>Поднет захтев.</a:t>
            </a:r>
          </a:p>
          <a:p>
            <a:pPr marL="0" indent="0" eaLnBrk="1" hangingPunct="1">
              <a:buFont typeface="Wingdings" pitchFamily="2" charset="2"/>
              <a:buNone/>
            </a:pPr>
            <a:r>
              <a:rPr lang="en-US" smtClean="0"/>
              <a:t>8  </a:t>
            </a:r>
            <a:r>
              <a:rPr lang="en-US" b="1" smtClean="0"/>
              <a:t>Неподношење сертификата  овлашћеног ревизора </a:t>
            </a:r>
            <a:r>
              <a:rPr lang="en-US" smtClean="0"/>
              <a:t>14/10/11 - </a:t>
            </a:r>
            <a:r>
              <a:rPr lang="en-US" b="1" smtClean="0"/>
              <a:t>Г 17 плус - Поднет захтев.</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Друге делатности Агенције и других државних органа</a:t>
            </a:r>
          </a:p>
        </p:txBody>
      </p:sp>
      <p:sp>
        <p:nvSpPr>
          <p:cNvPr id="3" name="Content Placeholder 2"/>
          <p:cNvSpPr>
            <a:spLocks noGrp="1"/>
          </p:cNvSpPr>
          <p:nvPr>
            <p:ph idx="1"/>
          </p:nvPr>
        </p:nvSpPr>
        <p:spPr/>
        <p:txBody>
          <a:bodyPr>
            <a:normAutofit fontScale="92500"/>
          </a:bodyPr>
          <a:lstStyle/>
          <a:p>
            <a:pPr eaLnBrk="1" hangingPunct="1">
              <a:defRPr/>
            </a:pPr>
            <a:r>
              <a:rPr lang="x-none" dirty="0" smtClean="0"/>
              <a:t>Доношење подзаконског акта – нови обрасци за вођење евиденције и извештавање</a:t>
            </a:r>
          </a:p>
          <a:p>
            <a:pPr eaLnBrk="1" hangingPunct="1">
              <a:defRPr/>
            </a:pPr>
            <a:r>
              <a:rPr lang="x-none" dirty="0" smtClean="0"/>
              <a:t>Конкурс за посматраче изборне кампање</a:t>
            </a:r>
          </a:p>
          <a:p>
            <a:pPr eaLnBrk="1" hangingPunct="1">
              <a:defRPr/>
            </a:pPr>
            <a:r>
              <a:rPr lang="x-none" dirty="0" smtClean="0"/>
              <a:t>Обуке за политичке странке о примени Закона</a:t>
            </a:r>
          </a:p>
          <a:p>
            <a:pPr eaLnBrk="1" hangingPunct="1">
              <a:defRPr/>
            </a:pPr>
            <a:r>
              <a:rPr lang="x-none" dirty="0" smtClean="0"/>
              <a:t>Државна ревизорска институција „није добијала представке у вези са кршењем норми о финансирању странака“</a:t>
            </a:r>
          </a:p>
          <a:p>
            <a:pPr marL="0" indent="0"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scade">
  <a:themeElements>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fontScheme name="Casca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205</TotalTime>
  <Words>1360</Words>
  <Application>Microsoft Office PowerPoint</Application>
  <PresentationFormat>On-screen Show (4:3)</PresentationFormat>
  <Paragraphs>93</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Wingdings</vt:lpstr>
      <vt:lpstr>Custom Design</vt:lpstr>
      <vt:lpstr>Cascade</vt:lpstr>
      <vt:lpstr>Примена новог Закона о финансирању политичких активности</vt:lpstr>
      <vt:lpstr>“Финансирање политичких странака – прва година примене новог закона”</vt:lpstr>
      <vt:lpstr>Основне активности на пројекту</vt:lpstr>
      <vt:lpstr>Основне активности на пројекту</vt:lpstr>
      <vt:lpstr>Основне активности на пројекту</vt:lpstr>
      <vt:lpstr>Основне активности на пројекту</vt:lpstr>
      <vt:lpstr>Мишљења о примени Закона (одговори Агенције)</vt:lpstr>
      <vt:lpstr>Прекршајне пријаве које је поднела Агенција</vt:lpstr>
      <vt:lpstr>Друге делатности Агенције и других државних органа</vt:lpstr>
      <vt:lpstr>Буџетска средства за странке</vt:lpstr>
      <vt:lpstr>Услуге и добра из јавних извора</vt:lpstr>
      <vt:lpstr>Финансирање странака из јавних извора осим буџетских дотација</vt:lpstr>
      <vt:lpstr>Контрола извештаја странака</vt:lpstr>
      <vt:lpstr>Кривична одговорност</vt:lpstr>
      <vt:lpstr>Прекршаји - застарелост</vt:lpstr>
      <vt:lpstr>Статус удружења грађана </vt:lpstr>
      <vt:lpstr>Дилеме из раног почетка кампање</vt:lpstr>
      <vt:lpstr>Злоупотреба јавних ресурса?</vt:lpstr>
      <vt:lpstr>Потреба за изменом и доношењем других прописа</vt:lpstr>
    </vt:vector>
  </TitlesOfParts>
  <Company>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Финансирање политичких странака – нови законски оквир и праћење његове примене</dc:title>
  <dc:creator>Nemanja</dc:creator>
  <cp:lastModifiedBy>x4</cp:lastModifiedBy>
  <cp:revision>11</cp:revision>
  <dcterms:created xsi:type="dcterms:W3CDTF">2011-07-04T08:25:02Z</dcterms:created>
  <dcterms:modified xsi:type="dcterms:W3CDTF">2012-02-02T14:31:07Z</dcterms:modified>
</cp:coreProperties>
</file>